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7" r:id="rId2"/>
    <p:sldId id="259" r:id="rId3"/>
    <p:sldId id="286" r:id="rId4"/>
    <p:sldId id="285" r:id="rId5"/>
    <p:sldId id="287" r:id="rId6"/>
    <p:sldId id="289" r:id="rId7"/>
    <p:sldId id="294" r:id="rId8"/>
    <p:sldId id="295" r:id="rId9"/>
    <p:sldId id="296" r:id="rId10"/>
    <p:sldId id="297" r:id="rId11"/>
    <p:sldId id="288" r:id="rId12"/>
    <p:sldId id="298" r:id="rId13"/>
    <p:sldId id="263" r:id="rId14"/>
  </p:sldIdLst>
  <p:sldSz cx="9144000" cy="6858000" type="screen4x3"/>
  <p:notesSz cx="9874250" cy="6797675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kijä" initials="T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9966FF"/>
    <a:srgbClr val="FF6600"/>
    <a:srgbClr val="1AB233"/>
    <a:srgbClr val="148A29"/>
    <a:srgbClr val="84D0F0"/>
    <a:srgbClr val="189D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-3762" y="-120"/>
      </p:cViewPr>
      <p:guideLst>
        <p:guide orient="horz" pos="2142"/>
        <p:guide pos="311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8" y="1"/>
            <a:ext cx="4278841" cy="3398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5593130" y="1"/>
            <a:ext cx="4278841" cy="3398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0AE55-0C82-4D57-9F91-4CBA3D6DD7AB}" type="datetimeFigureOut">
              <a:rPr lang="fi-FI" smtClean="0"/>
              <a:pPr/>
              <a:t>25.4.2017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8" y="6456616"/>
            <a:ext cx="4278841" cy="3398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5593130" y="6456616"/>
            <a:ext cx="4278841" cy="3398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3229EC-BD9E-4230-A4FC-5E6FBB0B4C7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91202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8" y="1"/>
            <a:ext cx="4278841" cy="3398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5593130" y="1"/>
            <a:ext cx="4278841" cy="3398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9AA8FF-215C-472F-A8C7-7C757995D4A7}" type="datetimeFigureOut">
              <a:rPr lang="fi-FI" smtClean="0"/>
              <a:pPr/>
              <a:t>25.4.2017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3238500" y="509588"/>
            <a:ext cx="3397250" cy="2547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987425" y="3228898"/>
            <a:ext cx="789940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8" y="6456616"/>
            <a:ext cx="4278841" cy="3398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5593130" y="6456616"/>
            <a:ext cx="4278841" cy="3398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AC8229-B5CC-44AB-AB45-F2763324C7B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81606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914400" rtl="0" eaLnBrk="1" latinLnBrk="0" hangingPunct="1">
      <a:buFont typeface="Arial" pitchFamily="34" charset="0"/>
      <a:buChar char="•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914400" rtl="0" eaLnBrk="1" latinLnBrk="0" hangingPunct="1">
      <a:buFont typeface="Courier New" pitchFamily="49" charset="0"/>
      <a:buChar char="o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914400" rtl="0" eaLnBrk="1" latinLnBrk="0" hangingPunct="1">
      <a:buFont typeface="Arial" pitchFamily="34" charset="0"/>
      <a:buChar char="∙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C8229-B5CC-44AB-AB45-F2763324C7BE}" type="slidenum">
              <a:rPr lang="fi-FI" smtClean="0"/>
              <a:pPr/>
              <a:t>1</a:t>
            </a:fld>
            <a:endParaRPr lang="fi-F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C8229-B5CC-44AB-AB45-F2763324C7BE}" type="slidenum">
              <a:rPr lang="fi-FI" smtClean="0"/>
              <a:pPr/>
              <a:t>2</a:t>
            </a:fld>
            <a:endParaRPr lang="fi-F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C8229-B5CC-44AB-AB45-F2763324C7BE}" type="slidenum">
              <a:rPr lang="fi-FI" smtClean="0"/>
              <a:pPr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5436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C8229-B5CC-44AB-AB45-F2763324C7BE}" type="slidenum">
              <a:rPr lang="fi-FI" smtClean="0"/>
              <a:pPr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772391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C8229-B5CC-44AB-AB45-F2763324C7BE}" type="slidenum">
              <a:rPr lang="fi-FI" smtClean="0"/>
              <a:pPr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89097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C8229-B5CC-44AB-AB45-F2763324C7BE}" type="slidenum">
              <a:rPr lang="fi-FI" smtClean="0"/>
              <a:pPr/>
              <a:t>13</a:t>
            </a:fld>
            <a:endParaRPr lang="fi-F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" y="3048"/>
            <a:ext cx="9135872" cy="685190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115616" y="1556793"/>
            <a:ext cx="7342584" cy="1512167"/>
          </a:xfrm>
        </p:spPr>
        <p:txBody>
          <a:bodyPr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Esityksen nimi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926568" y="3600000"/>
            <a:ext cx="5720680" cy="2209800"/>
          </a:xfrm>
        </p:spPr>
        <p:txBody>
          <a:bodyPr>
            <a:noAutofit/>
          </a:bodyPr>
          <a:lstStyle>
            <a:lvl1pPr marL="0" indent="0" algn="ctr">
              <a:buNone/>
              <a:defRPr b="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Esityksen pitäjä / organisaation nimi</a:t>
            </a:r>
          </a:p>
          <a:p>
            <a:r>
              <a:rPr lang="fi-FI" dirty="0" smtClean="0"/>
              <a:t>tilaisuus, päivämäärä</a:t>
            </a:r>
            <a:endParaRPr lang="fi-FI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+pyöreä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7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5112000" y="2091600"/>
            <a:ext cx="5400000" cy="5400000"/>
          </a:xfrm>
          <a:prstGeom prst="ellipse">
            <a:avLst/>
          </a:prstGeom>
          <a:ln w="19050">
            <a:solidFill>
              <a:schemeClr val="accent1"/>
            </a:solidFill>
          </a:ln>
          <a:effectLst>
            <a:outerShdw blurRad="152400" dist="25400" dir="8100000" algn="tl" rotWithShape="0">
              <a:prstClr val="black">
                <a:alpha val="60000"/>
              </a:prstClr>
            </a:outerShdw>
          </a:effectLst>
        </p:spPr>
        <p:txBody>
          <a:bodyPr/>
          <a:lstStyle>
            <a:lvl1pPr marL="0" indent="0">
              <a:buNone/>
              <a:defRPr sz="1600" b="0" i="1">
                <a:solidFill>
                  <a:srgbClr val="FF0000"/>
                </a:solidFill>
                <a:effectLst/>
              </a:defRPr>
            </a:lvl1pPr>
          </a:lstStyle>
          <a:p>
            <a:r>
              <a:rPr lang="fi-FI" dirty="0" smtClean="0"/>
              <a:t>Lisää kuva napsauttamalla kuvaketta. </a:t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Halutessasi vaihtaa kuvan, aktivoi pallokuva, poista se </a:t>
            </a:r>
            <a:r>
              <a:rPr lang="fi-FI" dirty="0" err="1" smtClean="0"/>
              <a:t>Delete-näppäimellä</a:t>
            </a:r>
            <a:r>
              <a:rPr lang="fi-FI" dirty="0" smtClean="0"/>
              <a:t> ja klikkaa kuvaketta lisätäksesi uuden kuvan.</a:t>
            </a:r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 smtClean="0"/>
              <a:t>Otsikko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014D4-D9BA-438D-B2CF-2F4AE6A981BB}" type="datetime1">
              <a:rPr lang="fi-FI" smtClean="0"/>
              <a:t>25.4.2017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Taneli Duunari-Työntekijäinen, SYKE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1403648" y="1700808"/>
            <a:ext cx="3587452" cy="4525963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 sz="200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1600">
                <a:solidFill>
                  <a:schemeClr val="tx1"/>
                </a:solidFill>
              </a:defRPr>
            </a:lvl3pPr>
            <a:lvl4pPr>
              <a:buNone/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Luettelo ensimmäinen taso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pyöreäkuva (is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13"/>
          <p:cNvSpPr>
            <a:spLocks noGrp="1"/>
          </p:cNvSpPr>
          <p:nvPr>
            <p:ph type="pic" sz="quarter" idx="13" hasCustomPrompt="1"/>
          </p:nvPr>
        </p:nvSpPr>
        <p:spPr>
          <a:xfrm>
            <a:off x="3275856" y="1197352"/>
            <a:ext cx="6912000" cy="6912000"/>
          </a:xfrm>
          <a:prstGeom prst="ellipse">
            <a:avLst/>
          </a:prstGeom>
          <a:ln w="19050">
            <a:solidFill>
              <a:schemeClr val="accent1"/>
            </a:solidFill>
          </a:ln>
          <a:effectLst>
            <a:outerShdw blurRad="152400" dist="25400" dir="8100000" algn="tl" rotWithShape="0">
              <a:prstClr val="black">
                <a:alpha val="60000"/>
              </a:prstClr>
            </a:outerShdw>
          </a:effectLst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600" i="1">
                <a:solidFill>
                  <a:srgbClr val="FF0000"/>
                </a:solidFill>
              </a:defRPr>
            </a:lvl1pPr>
          </a:lstStyle>
          <a:p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Lisää kuva napsauttamalla kuvaketta. </a:t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Halutessasi vaihtaa kuvan, aktivoi pallokuva, poista se </a:t>
            </a:r>
            <a:r>
              <a:rPr lang="fi-FI" dirty="0" err="1" smtClean="0"/>
              <a:t>Delete-näppäimellä</a:t>
            </a:r>
            <a:r>
              <a:rPr lang="fi-FI" dirty="0" smtClean="0"/>
              <a:t> ja klikkaa kuvaketta lisätäksesi uuden kuvan.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 hasCustomPrompt="1"/>
          </p:nvPr>
        </p:nvSpPr>
        <p:spPr>
          <a:xfrm>
            <a:off x="1403648" y="4653136"/>
            <a:ext cx="1944216" cy="1656184"/>
          </a:xfrm>
        </p:spPr>
        <p:txBody>
          <a:bodyPr anchor="ctr">
            <a:noAutofit/>
          </a:bodyPr>
          <a:lstStyle>
            <a:lvl1pPr marL="0" indent="0">
              <a:lnSpc>
                <a:spcPts val="1600"/>
              </a:lnSpc>
              <a:buNone/>
              <a:defRPr sz="1600" b="1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 smtClean="0"/>
              <a:t>Kuvan selitetekstiä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3DC3B-6068-4D8D-AD1A-6AB1019953E6}" type="datetime1">
              <a:rPr lang="fi-FI" smtClean="0"/>
              <a:t>25.4.2017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Taneli Duunari-Työntekijäinen, SYKE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Otsikko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 smtClean="0"/>
              <a:t>Otsikko</a:t>
            </a:r>
            <a:endParaRPr lang="fi-FI" dirty="0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 smtClean="0"/>
              <a:t>Otsikko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308A4-3FB9-467D-9A4A-5AE5D241434D}" type="datetime1">
              <a:rPr lang="fi-FI" smtClean="0"/>
              <a:t>25.4.2017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Taneli Duunari-Työntekijäinen, SYKE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FBAB-6A05-47F2-9C7B-E1B77EAB3740}" type="datetime1">
              <a:rPr lang="fi-FI" smtClean="0"/>
              <a:t>25.4.2017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Taneli Duunari-Työntekijäinen, SYKE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llinen 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" y="3048"/>
            <a:ext cx="9135872" cy="6851904"/>
          </a:xfrm>
          <a:prstGeom prst="rect">
            <a:avLst/>
          </a:prstGeom>
        </p:spPr>
      </p:pic>
      <p:sp>
        <p:nvSpPr>
          <p:cNvPr id="11" name="Kuvan paikkamerkki 7"/>
          <p:cNvSpPr>
            <a:spLocks noGrp="1"/>
          </p:cNvSpPr>
          <p:nvPr>
            <p:ph type="pic" sz="quarter" idx="13" hasCustomPrompt="1"/>
          </p:nvPr>
        </p:nvSpPr>
        <p:spPr>
          <a:xfrm>
            <a:off x="547200" y="-27000"/>
            <a:ext cx="8604000" cy="6912000"/>
          </a:xfrm>
          <a:custGeom>
            <a:avLst/>
            <a:gdLst>
              <a:gd name="connsiteX0" fmla="*/ 0 w 8604250"/>
              <a:gd name="connsiteY0" fmla="*/ 0 h 6858000"/>
              <a:gd name="connsiteX1" fmla="*/ 8604250 w 8604250"/>
              <a:gd name="connsiteY1" fmla="*/ 0 h 6858000"/>
              <a:gd name="connsiteX2" fmla="*/ 8604250 w 8604250"/>
              <a:gd name="connsiteY2" fmla="*/ 6858000 h 6858000"/>
              <a:gd name="connsiteX3" fmla="*/ 0 w 8604250"/>
              <a:gd name="connsiteY3" fmla="*/ 6858000 h 6858000"/>
              <a:gd name="connsiteX4" fmla="*/ 0 w 8604250"/>
              <a:gd name="connsiteY4" fmla="*/ 0 h 6858000"/>
              <a:gd name="connsiteX0" fmla="*/ 8122 w 8612372"/>
              <a:gd name="connsiteY0" fmla="*/ 0 h 6858000"/>
              <a:gd name="connsiteX1" fmla="*/ 8612372 w 8612372"/>
              <a:gd name="connsiteY1" fmla="*/ 0 h 6858000"/>
              <a:gd name="connsiteX2" fmla="*/ 8612372 w 8612372"/>
              <a:gd name="connsiteY2" fmla="*/ 6858000 h 6858000"/>
              <a:gd name="connsiteX3" fmla="*/ 8122 w 8612372"/>
              <a:gd name="connsiteY3" fmla="*/ 6858000 h 6858000"/>
              <a:gd name="connsiteX4" fmla="*/ 0 w 8612372"/>
              <a:gd name="connsiteY4" fmla="*/ 3327991 h 6858000"/>
              <a:gd name="connsiteX5" fmla="*/ 8122 w 8612372"/>
              <a:gd name="connsiteY5" fmla="*/ 0 h 6858000"/>
              <a:gd name="connsiteX0" fmla="*/ 8122 w 8612372"/>
              <a:gd name="connsiteY0" fmla="*/ 0 h 6858000"/>
              <a:gd name="connsiteX1" fmla="*/ 8612372 w 8612372"/>
              <a:gd name="connsiteY1" fmla="*/ 0 h 6858000"/>
              <a:gd name="connsiteX2" fmla="*/ 8612372 w 8612372"/>
              <a:gd name="connsiteY2" fmla="*/ 6858000 h 6858000"/>
              <a:gd name="connsiteX3" fmla="*/ 8122 w 8612372"/>
              <a:gd name="connsiteY3" fmla="*/ 6858000 h 6858000"/>
              <a:gd name="connsiteX4" fmla="*/ 0 w 8612372"/>
              <a:gd name="connsiteY4" fmla="*/ 3327991 h 6858000"/>
              <a:gd name="connsiteX5" fmla="*/ 8122 w 8612372"/>
              <a:gd name="connsiteY5" fmla="*/ 0 h 6858000"/>
              <a:gd name="connsiteX0" fmla="*/ 8122 w 8612372"/>
              <a:gd name="connsiteY0" fmla="*/ 0 h 6858000"/>
              <a:gd name="connsiteX1" fmla="*/ 8612372 w 8612372"/>
              <a:gd name="connsiteY1" fmla="*/ 0 h 6858000"/>
              <a:gd name="connsiteX2" fmla="*/ 8612372 w 8612372"/>
              <a:gd name="connsiteY2" fmla="*/ 6858000 h 6858000"/>
              <a:gd name="connsiteX3" fmla="*/ 8122 w 8612372"/>
              <a:gd name="connsiteY3" fmla="*/ 6858000 h 6858000"/>
              <a:gd name="connsiteX4" fmla="*/ 0 w 8612372"/>
              <a:gd name="connsiteY4" fmla="*/ 3327991 h 6858000"/>
              <a:gd name="connsiteX5" fmla="*/ 8122 w 8612372"/>
              <a:gd name="connsiteY5" fmla="*/ 0 h 6858000"/>
              <a:gd name="connsiteX0" fmla="*/ 8122 w 8612372"/>
              <a:gd name="connsiteY0" fmla="*/ 0 h 6858000"/>
              <a:gd name="connsiteX1" fmla="*/ 723014 w 8612372"/>
              <a:gd name="connsiteY1" fmla="*/ 0 h 6858000"/>
              <a:gd name="connsiteX2" fmla="*/ 8612372 w 8612372"/>
              <a:gd name="connsiteY2" fmla="*/ 0 h 6858000"/>
              <a:gd name="connsiteX3" fmla="*/ 8612372 w 8612372"/>
              <a:gd name="connsiteY3" fmla="*/ 6858000 h 6858000"/>
              <a:gd name="connsiteX4" fmla="*/ 8122 w 8612372"/>
              <a:gd name="connsiteY4" fmla="*/ 6858000 h 6858000"/>
              <a:gd name="connsiteX5" fmla="*/ 0 w 8612372"/>
              <a:gd name="connsiteY5" fmla="*/ 3327991 h 6858000"/>
              <a:gd name="connsiteX6" fmla="*/ 8122 w 8612372"/>
              <a:gd name="connsiteY6" fmla="*/ 0 h 6858000"/>
              <a:gd name="connsiteX0" fmla="*/ 8122 w 8612372"/>
              <a:gd name="connsiteY0" fmla="*/ 0 h 6858000"/>
              <a:gd name="connsiteX1" fmla="*/ 723014 w 8612372"/>
              <a:gd name="connsiteY1" fmla="*/ 0 h 6858000"/>
              <a:gd name="connsiteX2" fmla="*/ 723014 w 8612372"/>
              <a:gd name="connsiteY2" fmla="*/ 0 h 6858000"/>
              <a:gd name="connsiteX3" fmla="*/ 8612372 w 8612372"/>
              <a:gd name="connsiteY3" fmla="*/ 0 h 6858000"/>
              <a:gd name="connsiteX4" fmla="*/ 8612372 w 8612372"/>
              <a:gd name="connsiteY4" fmla="*/ 6858000 h 6858000"/>
              <a:gd name="connsiteX5" fmla="*/ 8122 w 8612372"/>
              <a:gd name="connsiteY5" fmla="*/ 6858000 h 6858000"/>
              <a:gd name="connsiteX6" fmla="*/ 0 w 8612372"/>
              <a:gd name="connsiteY6" fmla="*/ 3327991 h 6858000"/>
              <a:gd name="connsiteX7" fmla="*/ 8122 w 8612372"/>
              <a:gd name="connsiteY7" fmla="*/ 0 h 6858000"/>
              <a:gd name="connsiteX0" fmla="*/ 8122 w 8612372"/>
              <a:gd name="connsiteY0" fmla="*/ 0 h 6858000"/>
              <a:gd name="connsiteX1" fmla="*/ 723014 w 8612372"/>
              <a:gd name="connsiteY1" fmla="*/ 0 h 6858000"/>
              <a:gd name="connsiteX2" fmla="*/ 723014 w 8612372"/>
              <a:gd name="connsiteY2" fmla="*/ 0 h 6858000"/>
              <a:gd name="connsiteX3" fmla="*/ 8612372 w 8612372"/>
              <a:gd name="connsiteY3" fmla="*/ 0 h 6858000"/>
              <a:gd name="connsiteX4" fmla="*/ 8612372 w 8612372"/>
              <a:gd name="connsiteY4" fmla="*/ 6858000 h 6858000"/>
              <a:gd name="connsiteX5" fmla="*/ 8122 w 8612372"/>
              <a:gd name="connsiteY5" fmla="*/ 6858000 h 6858000"/>
              <a:gd name="connsiteX6" fmla="*/ 0 w 8612372"/>
              <a:gd name="connsiteY6" fmla="*/ 3327991 h 6858000"/>
              <a:gd name="connsiteX7" fmla="*/ 8122 w 8612372"/>
              <a:gd name="connsiteY7" fmla="*/ 0 h 6858000"/>
              <a:gd name="connsiteX0" fmla="*/ 0 w 8612372"/>
              <a:gd name="connsiteY0" fmla="*/ 3327991 h 6858000"/>
              <a:gd name="connsiteX1" fmla="*/ 723014 w 8612372"/>
              <a:gd name="connsiteY1" fmla="*/ 0 h 6858000"/>
              <a:gd name="connsiteX2" fmla="*/ 723014 w 8612372"/>
              <a:gd name="connsiteY2" fmla="*/ 0 h 6858000"/>
              <a:gd name="connsiteX3" fmla="*/ 8612372 w 8612372"/>
              <a:gd name="connsiteY3" fmla="*/ 0 h 6858000"/>
              <a:gd name="connsiteX4" fmla="*/ 8612372 w 8612372"/>
              <a:gd name="connsiteY4" fmla="*/ 6858000 h 6858000"/>
              <a:gd name="connsiteX5" fmla="*/ 8122 w 8612372"/>
              <a:gd name="connsiteY5" fmla="*/ 6858000 h 6858000"/>
              <a:gd name="connsiteX6" fmla="*/ 0 w 8612372"/>
              <a:gd name="connsiteY6" fmla="*/ 3327991 h 6858000"/>
              <a:gd name="connsiteX0" fmla="*/ 0 w 8612372"/>
              <a:gd name="connsiteY0" fmla="*/ 3327991 h 6858000"/>
              <a:gd name="connsiteX1" fmla="*/ 723014 w 8612372"/>
              <a:gd name="connsiteY1" fmla="*/ 0 h 6858000"/>
              <a:gd name="connsiteX2" fmla="*/ 723014 w 8612372"/>
              <a:gd name="connsiteY2" fmla="*/ 0 h 6858000"/>
              <a:gd name="connsiteX3" fmla="*/ 8612372 w 8612372"/>
              <a:gd name="connsiteY3" fmla="*/ 0 h 6858000"/>
              <a:gd name="connsiteX4" fmla="*/ 8612372 w 8612372"/>
              <a:gd name="connsiteY4" fmla="*/ 6858000 h 6858000"/>
              <a:gd name="connsiteX5" fmla="*/ 8122 w 8612372"/>
              <a:gd name="connsiteY5" fmla="*/ 6858000 h 6858000"/>
              <a:gd name="connsiteX6" fmla="*/ 0 w 8612372"/>
              <a:gd name="connsiteY6" fmla="*/ 3327991 h 6858000"/>
              <a:gd name="connsiteX0" fmla="*/ 0 w 8612372"/>
              <a:gd name="connsiteY0" fmla="*/ 3327991 h 6858000"/>
              <a:gd name="connsiteX1" fmla="*/ 723014 w 8612372"/>
              <a:gd name="connsiteY1" fmla="*/ 0 h 6858000"/>
              <a:gd name="connsiteX2" fmla="*/ 723014 w 8612372"/>
              <a:gd name="connsiteY2" fmla="*/ 0 h 6858000"/>
              <a:gd name="connsiteX3" fmla="*/ 8612372 w 8612372"/>
              <a:gd name="connsiteY3" fmla="*/ 0 h 6858000"/>
              <a:gd name="connsiteX4" fmla="*/ 8612372 w 8612372"/>
              <a:gd name="connsiteY4" fmla="*/ 6858000 h 6858000"/>
              <a:gd name="connsiteX5" fmla="*/ 712381 w 8612372"/>
              <a:gd name="connsiteY5" fmla="*/ 6847367 h 6858000"/>
              <a:gd name="connsiteX6" fmla="*/ 8122 w 8612372"/>
              <a:gd name="connsiteY6" fmla="*/ 6858000 h 6858000"/>
              <a:gd name="connsiteX7" fmla="*/ 0 w 8612372"/>
              <a:gd name="connsiteY7" fmla="*/ 3327991 h 6858000"/>
              <a:gd name="connsiteX0" fmla="*/ 0 w 8612372"/>
              <a:gd name="connsiteY0" fmla="*/ 3327991 h 6858000"/>
              <a:gd name="connsiteX1" fmla="*/ 723014 w 8612372"/>
              <a:gd name="connsiteY1" fmla="*/ 0 h 6858000"/>
              <a:gd name="connsiteX2" fmla="*/ 723014 w 8612372"/>
              <a:gd name="connsiteY2" fmla="*/ 0 h 6858000"/>
              <a:gd name="connsiteX3" fmla="*/ 8612372 w 8612372"/>
              <a:gd name="connsiteY3" fmla="*/ 0 h 6858000"/>
              <a:gd name="connsiteX4" fmla="*/ 8612372 w 8612372"/>
              <a:gd name="connsiteY4" fmla="*/ 6858000 h 6858000"/>
              <a:gd name="connsiteX5" fmla="*/ 712381 w 8612372"/>
              <a:gd name="connsiteY5" fmla="*/ 6847367 h 6858000"/>
              <a:gd name="connsiteX6" fmla="*/ 8122 w 8612372"/>
              <a:gd name="connsiteY6" fmla="*/ 6858000 h 6858000"/>
              <a:gd name="connsiteX7" fmla="*/ 0 w 8612372"/>
              <a:gd name="connsiteY7" fmla="*/ 3327991 h 6858000"/>
              <a:gd name="connsiteX0" fmla="*/ 723014 w 9335386"/>
              <a:gd name="connsiteY0" fmla="*/ 3327991 h 6858000"/>
              <a:gd name="connsiteX1" fmla="*/ 1446028 w 9335386"/>
              <a:gd name="connsiteY1" fmla="*/ 0 h 6858000"/>
              <a:gd name="connsiteX2" fmla="*/ 1446028 w 9335386"/>
              <a:gd name="connsiteY2" fmla="*/ 0 h 6858000"/>
              <a:gd name="connsiteX3" fmla="*/ 9335386 w 9335386"/>
              <a:gd name="connsiteY3" fmla="*/ 0 h 6858000"/>
              <a:gd name="connsiteX4" fmla="*/ 9335386 w 9335386"/>
              <a:gd name="connsiteY4" fmla="*/ 6858000 h 6858000"/>
              <a:gd name="connsiteX5" fmla="*/ 1435395 w 9335386"/>
              <a:gd name="connsiteY5" fmla="*/ 6847367 h 6858000"/>
              <a:gd name="connsiteX6" fmla="*/ 723014 w 9335386"/>
              <a:gd name="connsiteY6" fmla="*/ 3327991 h 6858000"/>
              <a:gd name="connsiteX0" fmla="*/ 1772 w 8614144"/>
              <a:gd name="connsiteY0" fmla="*/ 3327991 h 6858000"/>
              <a:gd name="connsiteX1" fmla="*/ 724786 w 8614144"/>
              <a:gd name="connsiteY1" fmla="*/ 0 h 6858000"/>
              <a:gd name="connsiteX2" fmla="*/ 724786 w 8614144"/>
              <a:gd name="connsiteY2" fmla="*/ 0 h 6858000"/>
              <a:gd name="connsiteX3" fmla="*/ 8614144 w 8614144"/>
              <a:gd name="connsiteY3" fmla="*/ 0 h 6858000"/>
              <a:gd name="connsiteX4" fmla="*/ 8614144 w 8614144"/>
              <a:gd name="connsiteY4" fmla="*/ 6858000 h 6858000"/>
              <a:gd name="connsiteX5" fmla="*/ 714153 w 8614144"/>
              <a:gd name="connsiteY5" fmla="*/ 6847367 h 6858000"/>
              <a:gd name="connsiteX6" fmla="*/ 1772 w 8614144"/>
              <a:gd name="connsiteY6" fmla="*/ 3327991 h 6858000"/>
              <a:gd name="connsiteX0" fmla="*/ 1772 w 8614144"/>
              <a:gd name="connsiteY0" fmla="*/ 3327991 h 6858000"/>
              <a:gd name="connsiteX1" fmla="*/ 724786 w 8614144"/>
              <a:gd name="connsiteY1" fmla="*/ 0 h 6858000"/>
              <a:gd name="connsiteX2" fmla="*/ 724786 w 8614144"/>
              <a:gd name="connsiteY2" fmla="*/ 0 h 6858000"/>
              <a:gd name="connsiteX3" fmla="*/ 8614144 w 8614144"/>
              <a:gd name="connsiteY3" fmla="*/ 0 h 6858000"/>
              <a:gd name="connsiteX4" fmla="*/ 8614144 w 8614144"/>
              <a:gd name="connsiteY4" fmla="*/ 6858000 h 6858000"/>
              <a:gd name="connsiteX5" fmla="*/ 714153 w 8614144"/>
              <a:gd name="connsiteY5" fmla="*/ 6847367 h 6858000"/>
              <a:gd name="connsiteX6" fmla="*/ 1772 w 8614144"/>
              <a:gd name="connsiteY6" fmla="*/ 3327991 h 6858000"/>
              <a:gd name="connsiteX0" fmla="*/ 1772 w 8614144"/>
              <a:gd name="connsiteY0" fmla="*/ 3327991 h 6858000"/>
              <a:gd name="connsiteX1" fmla="*/ 724786 w 8614144"/>
              <a:gd name="connsiteY1" fmla="*/ 0 h 6858000"/>
              <a:gd name="connsiteX2" fmla="*/ 724786 w 8614144"/>
              <a:gd name="connsiteY2" fmla="*/ 0 h 6858000"/>
              <a:gd name="connsiteX3" fmla="*/ 8614144 w 8614144"/>
              <a:gd name="connsiteY3" fmla="*/ 0 h 6858000"/>
              <a:gd name="connsiteX4" fmla="*/ 8614144 w 8614144"/>
              <a:gd name="connsiteY4" fmla="*/ 6858000 h 6858000"/>
              <a:gd name="connsiteX5" fmla="*/ 714153 w 8614144"/>
              <a:gd name="connsiteY5" fmla="*/ 6847367 h 6858000"/>
              <a:gd name="connsiteX6" fmla="*/ 1772 w 8614144"/>
              <a:gd name="connsiteY6" fmla="*/ 3327991 h 6858000"/>
              <a:gd name="connsiteX0" fmla="*/ 1772 w 8614144"/>
              <a:gd name="connsiteY0" fmla="*/ 3327991 h 6858000"/>
              <a:gd name="connsiteX1" fmla="*/ 724786 w 8614144"/>
              <a:gd name="connsiteY1" fmla="*/ 0 h 6858000"/>
              <a:gd name="connsiteX2" fmla="*/ 724786 w 8614144"/>
              <a:gd name="connsiteY2" fmla="*/ 0 h 6858000"/>
              <a:gd name="connsiteX3" fmla="*/ 8614144 w 8614144"/>
              <a:gd name="connsiteY3" fmla="*/ 0 h 6858000"/>
              <a:gd name="connsiteX4" fmla="*/ 8614144 w 8614144"/>
              <a:gd name="connsiteY4" fmla="*/ 6858000 h 6858000"/>
              <a:gd name="connsiteX5" fmla="*/ 714153 w 8614144"/>
              <a:gd name="connsiteY5" fmla="*/ 6847367 h 6858000"/>
              <a:gd name="connsiteX6" fmla="*/ 1772 w 8614144"/>
              <a:gd name="connsiteY6" fmla="*/ 3327991 h 6858000"/>
              <a:gd name="connsiteX0" fmla="*/ 1772 w 8938688"/>
              <a:gd name="connsiteY0" fmla="*/ 3327991 h 6858000"/>
              <a:gd name="connsiteX1" fmla="*/ 1049330 w 8938688"/>
              <a:gd name="connsiteY1" fmla="*/ 0 h 6858000"/>
              <a:gd name="connsiteX2" fmla="*/ 1049330 w 8938688"/>
              <a:gd name="connsiteY2" fmla="*/ 0 h 6858000"/>
              <a:gd name="connsiteX3" fmla="*/ 8938688 w 8938688"/>
              <a:gd name="connsiteY3" fmla="*/ 0 h 6858000"/>
              <a:gd name="connsiteX4" fmla="*/ 8938688 w 8938688"/>
              <a:gd name="connsiteY4" fmla="*/ 6858000 h 6858000"/>
              <a:gd name="connsiteX5" fmla="*/ 1038697 w 8938688"/>
              <a:gd name="connsiteY5" fmla="*/ 6847367 h 6858000"/>
              <a:gd name="connsiteX6" fmla="*/ 1772 w 8938688"/>
              <a:gd name="connsiteY6" fmla="*/ 3327991 h 6858000"/>
              <a:gd name="connsiteX0" fmla="*/ 1772 w 8579156"/>
              <a:gd name="connsiteY0" fmla="*/ 3327991 h 6858000"/>
              <a:gd name="connsiteX1" fmla="*/ 689798 w 8579156"/>
              <a:gd name="connsiteY1" fmla="*/ 0 h 6858000"/>
              <a:gd name="connsiteX2" fmla="*/ 689798 w 8579156"/>
              <a:gd name="connsiteY2" fmla="*/ 0 h 6858000"/>
              <a:gd name="connsiteX3" fmla="*/ 8579156 w 8579156"/>
              <a:gd name="connsiteY3" fmla="*/ 0 h 6858000"/>
              <a:gd name="connsiteX4" fmla="*/ 8579156 w 8579156"/>
              <a:gd name="connsiteY4" fmla="*/ 6858000 h 6858000"/>
              <a:gd name="connsiteX5" fmla="*/ 679165 w 8579156"/>
              <a:gd name="connsiteY5" fmla="*/ 6847367 h 6858000"/>
              <a:gd name="connsiteX6" fmla="*/ 1772 w 8579156"/>
              <a:gd name="connsiteY6" fmla="*/ 3327991 h 6858000"/>
              <a:gd name="connsiteX0" fmla="*/ 1772 w 8579156"/>
              <a:gd name="connsiteY0" fmla="*/ 3480627 h 6858000"/>
              <a:gd name="connsiteX1" fmla="*/ 689798 w 8579156"/>
              <a:gd name="connsiteY1" fmla="*/ 0 h 6858000"/>
              <a:gd name="connsiteX2" fmla="*/ 689798 w 8579156"/>
              <a:gd name="connsiteY2" fmla="*/ 0 h 6858000"/>
              <a:gd name="connsiteX3" fmla="*/ 8579156 w 8579156"/>
              <a:gd name="connsiteY3" fmla="*/ 0 h 6858000"/>
              <a:gd name="connsiteX4" fmla="*/ 8579156 w 8579156"/>
              <a:gd name="connsiteY4" fmla="*/ 6858000 h 6858000"/>
              <a:gd name="connsiteX5" fmla="*/ 679165 w 8579156"/>
              <a:gd name="connsiteY5" fmla="*/ 6847367 h 6858000"/>
              <a:gd name="connsiteX6" fmla="*/ 1772 w 8579156"/>
              <a:gd name="connsiteY6" fmla="*/ 3480627 h 6858000"/>
              <a:gd name="connsiteX0" fmla="*/ 1772 w 8579156"/>
              <a:gd name="connsiteY0" fmla="*/ 3309227 h 6858000"/>
              <a:gd name="connsiteX1" fmla="*/ 689798 w 8579156"/>
              <a:gd name="connsiteY1" fmla="*/ 0 h 6858000"/>
              <a:gd name="connsiteX2" fmla="*/ 689798 w 8579156"/>
              <a:gd name="connsiteY2" fmla="*/ 0 h 6858000"/>
              <a:gd name="connsiteX3" fmla="*/ 8579156 w 8579156"/>
              <a:gd name="connsiteY3" fmla="*/ 0 h 6858000"/>
              <a:gd name="connsiteX4" fmla="*/ 8579156 w 8579156"/>
              <a:gd name="connsiteY4" fmla="*/ 6858000 h 6858000"/>
              <a:gd name="connsiteX5" fmla="*/ 679165 w 8579156"/>
              <a:gd name="connsiteY5" fmla="*/ 6847367 h 6858000"/>
              <a:gd name="connsiteX6" fmla="*/ 1772 w 8579156"/>
              <a:gd name="connsiteY6" fmla="*/ 3309227 h 6858000"/>
              <a:gd name="connsiteX0" fmla="*/ 1772 w 8579156"/>
              <a:gd name="connsiteY0" fmla="*/ 3309227 h 6858000"/>
              <a:gd name="connsiteX1" fmla="*/ 689798 w 8579156"/>
              <a:gd name="connsiteY1" fmla="*/ 0 h 6858000"/>
              <a:gd name="connsiteX2" fmla="*/ 689798 w 8579156"/>
              <a:gd name="connsiteY2" fmla="*/ 0 h 6858000"/>
              <a:gd name="connsiteX3" fmla="*/ 8579156 w 8579156"/>
              <a:gd name="connsiteY3" fmla="*/ 0 h 6858000"/>
              <a:gd name="connsiteX4" fmla="*/ 8579156 w 8579156"/>
              <a:gd name="connsiteY4" fmla="*/ 6858000 h 6858000"/>
              <a:gd name="connsiteX5" fmla="*/ 679165 w 8579156"/>
              <a:gd name="connsiteY5" fmla="*/ 6847367 h 6858000"/>
              <a:gd name="connsiteX6" fmla="*/ 1772 w 8579156"/>
              <a:gd name="connsiteY6" fmla="*/ 3309227 h 6858000"/>
              <a:gd name="connsiteX0" fmla="*/ 1772 w 8579156"/>
              <a:gd name="connsiteY0" fmla="*/ 3461863 h 6858000"/>
              <a:gd name="connsiteX1" fmla="*/ 689798 w 8579156"/>
              <a:gd name="connsiteY1" fmla="*/ 0 h 6858000"/>
              <a:gd name="connsiteX2" fmla="*/ 689798 w 8579156"/>
              <a:gd name="connsiteY2" fmla="*/ 0 h 6858000"/>
              <a:gd name="connsiteX3" fmla="*/ 8579156 w 8579156"/>
              <a:gd name="connsiteY3" fmla="*/ 0 h 6858000"/>
              <a:gd name="connsiteX4" fmla="*/ 8579156 w 8579156"/>
              <a:gd name="connsiteY4" fmla="*/ 6858000 h 6858000"/>
              <a:gd name="connsiteX5" fmla="*/ 679165 w 8579156"/>
              <a:gd name="connsiteY5" fmla="*/ 6847367 h 6858000"/>
              <a:gd name="connsiteX6" fmla="*/ 1772 w 8579156"/>
              <a:gd name="connsiteY6" fmla="*/ 3461863 h 6858000"/>
              <a:gd name="connsiteX0" fmla="*/ 1772 w 8579156"/>
              <a:gd name="connsiteY0" fmla="*/ 3461863 h 6858000"/>
              <a:gd name="connsiteX1" fmla="*/ 689798 w 8579156"/>
              <a:gd name="connsiteY1" fmla="*/ 0 h 6858000"/>
              <a:gd name="connsiteX2" fmla="*/ 689798 w 8579156"/>
              <a:gd name="connsiteY2" fmla="*/ 0 h 6858000"/>
              <a:gd name="connsiteX3" fmla="*/ 8579156 w 8579156"/>
              <a:gd name="connsiteY3" fmla="*/ 0 h 6858000"/>
              <a:gd name="connsiteX4" fmla="*/ 8579156 w 8579156"/>
              <a:gd name="connsiteY4" fmla="*/ 6858000 h 6858000"/>
              <a:gd name="connsiteX5" fmla="*/ 679165 w 8579156"/>
              <a:gd name="connsiteY5" fmla="*/ 6847367 h 6858000"/>
              <a:gd name="connsiteX6" fmla="*/ 1772 w 8579156"/>
              <a:gd name="connsiteY6" fmla="*/ 3461863 h 6858000"/>
              <a:gd name="connsiteX0" fmla="*/ 1772 w 8579156"/>
              <a:gd name="connsiteY0" fmla="*/ 3461863 h 6858000"/>
              <a:gd name="connsiteX1" fmla="*/ 689798 w 8579156"/>
              <a:gd name="connsiteY1" fmla="*/ 0 h 6858000"/>
              <a:gd name="connsiteX2" fmla="*/ 689798 w 8579156"/>
              <a:gd name="connsiteY2" fmla="*/ 0 h 6858000"/>
              <a:gd name="connsiteX3" fmla="*/ 8579156 w 8579156"/>
              <a:gd name="connsiteY3" fmla="*/ 0 h 6858000"/>
              <a:gd name="connsiteX4" fmla="*/ 8579156 w 8579156"/>
              <a:gd name="connsiteY4" fmla="*/ 6858000 h 6858000"/>
              <a:gd name="connsiteX5" fmla="*/ 679165 w 8579156"/>
              <a:gd name="connsiteY5" fmla="*/ 6847367 h 6858000"/>
              <a:gd name="connsiteX6" fmla="*/ 1772 w 8579156"/>
              <a:gd name="connsiteY6" fmla="*/ 3461863 h 6858000"/>
              <a:gd name="connsiteX0" fmla="*/ 0 w 8577384"/>
              <a:gd name="connsiteY0" fmla="*/ 3461863 h 6858000"/>
              <a:gd name="connsiteX1" fmla="*/ 688026 w 8577384"/>
              <a:gd name="connsiteY1" fmla="*/ 0 h 6858000"/>
              <a:gd name="connsiteX2" fmla="*/ 688026 w 8577384"/>
              <a:gd name="connsiteY2" fmla="*/ 0 h 6858000"/>
              <a:gd name="connsiteX3" fmla="*/ 8577384 w 8577384"/>
              <a:gd name="connsiteY3" fmla="*/ 0 h 6858000"/>
              <a:gd name="connsiteX4" fmla="*/ 8577384 w 8577384"/>
              <a:gd name="connsiteY4" fmla="*/ 6858000 h 6858000"/>
              <a:gd name="connsiteX5" fmla="*/ 677393 w 8577384"/>
              <a:gd name="connsiteY5" fmla="*/ 6847367 h 6858000"/>
              <a:gd name="connsiteX6" fmla="*/ 0 w 8577384"/>
              <a:gd name="connsiteY6" fmla="*/ 3461863 h 6858000"/>
              <a:gd name="connsiteX0" fmla="*/ 0 w 8577384"/>
              <a:gd name="connsiteY0" fmla="*/ 3461863 h 6858000"/>
              <a:gd name="connsiteX1" fmla="*/ 688026 w 8577384"/>
              <a:gd name="connsiteY1" fmla="*/ 0 h 6858000"/>
              <a:gd name="connsiteX2" fmla="*/ 688026 w 8577384"/>
              <a:gd name="connsiteY2" fmla="*/ 0 h 6858000"/>
              <a:gd name="connsiteX3" fmla="*/ 8577384 w 8577384"/>
              <a:gd name="connsiteY3" fmla="*/ 0 h 6858000"/>
              <a:gd name="connsiteX4" fmla="*/ 8577384 w 8577384"/>
              <a:gd name="connsiteY4" fmla="*/ 6858000 h 6858000"/>
              <a:gd name="connsiteX5" fmla="*/ 677393 w 8577384"/>
              <a:gd name="connsiteY5" fmla="*/ 6847367 h 6858000"/>
              <a:gd name="connsiteX6" fmla="*/ 0 w 8577384"/>
              <a:gd name="connsiteY6" fmla="*/ 3461863 h 6858000"/>
              <a:gd name="connsiteX0" fmla="*/ 0 w 8577384"/>
              <a:gd name="connsiteY0" fmla="*/ 3461863 h 6858000"/>
              <a:gd name="connsiteX1" fmla="*/ 688026 w 8577384"/>
              <a:gd name="connsiteY1" fmla="*/ 0 h 6858000"/>
              <a:gd name="connsiteX2" fmla="*/ 688026 w 8577384"/>
              <a:gd name="connsiteY2" fmla="*/ 0 h 6858000"/>
              <a:gd name="connsiteX3" fmla="*/ 8577384 w 8577384"/>
              <a:gd name="connsiteY3" fmla="*/ 0 h 6858000"/>
              <a:gd name="connsiteX4" fmla="*/ 8577384 w 8577384"/>
              <a:gd name="connsiteY4" fmla="*/ 6858000 h 6858000"/>
              <a:gd name="connsiteX5" fmla="*/ 677393 w 8577384"/>
              <a:gd name="connsiteY5" fmla="*/ 6847367 h 6858000"/>
              <a:gd name="connsiteX6" fmla="*/ 0 w 8577384"/>
              <a:gd name="connsiteY6" fmla="*/ 3461863 h 6858000"/>
              <a:gd name="connsiteX0" fmla="*/ 0 w 8577384"/>
              <a:gd name="connsiteY0" fmla="*/ 3435074 h 6858000"/>
              <a:gd name="connsiteX1" fmla="*/ 688026 w 8577384"/>
              <a:gd name="connsiteY1" fmla="*/ 0 h 6858000"/>
              <a:gd name="connsiteX2" fmla="*/ 688026 w 8577384"/>
              <a:gd name="connsiteY2" fmla="*/ 0 h 6858000"/>
              <a:gd name="connsiteX3" fmla="*/ 8577384 w 8577384"/>
              <a:gd name="connsiteY3" fmla="*/ 0 h 6858000"/>
              <a:gd name="connsiteX4" fmla="*/ 8577384 w 8577384"/>
              <a:gd name="connsiteY4" fmla="*/ 6858000 h 6858000"/>
              <a:gd name="connsiteX5" fmla="*/ 677393 w 8577384"/>
              <a:gd name="connsiteY5" fmla="*/ 6847367 h 6858000"/>
              <a:gd name="connsiteX6" fmla="*/ 0 w 8577384"/>
              <a:gd name="connsiteY6" fmla="*/ 3435074 h 6858000"/>
              <a:gd name="connsiteX0" fmla="*/ 0 w 8577384"/>
              <a:gd name="connsiteY0" fmla="*/ 3435074 h 6858000"/>
              <a:gd name="connsiteX1" fmla="*/ 688026 w 8577384"/>
              <a:gd name="connsiteY1" fmla="*/ 0 h 6858000"/>
              <a:gd name="connsiteX2" fmla="*/ 688026 w 8577384"/>
              <a:gd name="connsiteY2" fmla="*/ 0 h 6858000"/>
              <a:gd name="connsiteX3" fmla="*/ 8577384 w 8577384"/>
              <a:gd name="connsiteY3" fmla="*/ 0 h 6858000"/>
              <a:gd name="connsiteX4" fmla="*/ 8577384 w 8577384"/>
              <a:gd name="connsiteY4" fmla="*/ 6858000 h 6858000"/>
              <a:gd name="connsiteX5" fmla="*/ 677393 w 8577384"/>
              <a:gd name="connsiteY5" fmla="*/ 6847367 h 6858000"/>
              <a:gd name="connsiteX6" fmla="*/ 0 w 8577384"/>
              <a:gd name="connsiteY6" fmla="*/ 34350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77384" h="6858000">
                <a:moveTo>
                  <a:pt x="0" y="3435074"/>
                </a:moveTo>
                <a:cubicBezTo>
                  <a:pt x="46100" y="2181673"/>
                  <a:pt x="186062" y="1193346"/>
                  <a:pt x="688026" y="0"/>
                </a:cubicBezTo>
                <a:lnTo>
                  <a:pt x="688026" y="0"/>
                </a:lnTo>
                <a:lnTo>
                  <a:pt x="8577384" y="0"/>
                </a:lnTo>
                <a:lnTo>
                  <a:pt x="8577384" y="6858000"/>
                </a:lnTo>
                <a:lnTo>
                  <a:pt x="677393" y="6847367"/>
                </a:lnTo>
                <a:cubicBezTo>
                  <a:pt x="241458" y="5635711"/>
                  <a:pt x="21773" y="4616230"/>
                  <a:pt x="0" y="3435074"/>
                </a:cubicBezTo>
                <a:close/>
              </a:path>
            </a:pathLst>
          </a:custGeom>
        </p:spPr>
        <p:txBody>
          <a:bodyPr lIns="1440000" rIns="9000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600" i="1">
                <a:solidFill>
                  <a:srgbClr val="FF00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Lisää esityksen kansikuva napsauttamalla kuvaketta.</a:t>
            </a:r>
            <a:br>
              <a:rPr lang="fi-FI" dirty="0" smtClean="0"/>
            </a:br>
            <a:r>
              <a:rPr lang="fi-FI" dirty="0" smtClean="0"/>
              <a:t>Voit käyttää myös valmiita, kuvallisia etusivu-pohjia, jotka löytyvät:</a:t>
            </a:r>
            <a:br>
              <a:rPr lang="fi-FI" dirty="0" smtClean="0"/>
            </a:br>
            <a:r>
              <a:rPr lang="fi-FI" dirty="0" smtClean="0"/>
              <a:t>M:\gkk_mallipohjat\4_Powerpoint_KANSI_mallit</a:t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Halutessasi vaihtaa kuvan, aktivoi pallokuva, poista se </a:t>
            </a:r>
            <a:r>
              <a:rPr lang="fi-FI" dirty="0" err="1" smtClean="0"/>
              <a:t>Delete-näppäimellä</a:t>
            </a:r>
            <a:r>
              <a:rPr lang="fi-FI" dirty="0" smtClean="0"/>
              <a:t> ja klikkaa kuvaketta lisätäksesi uuden kuvan.</a:t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VIE KUVA TAAKSE LISÄTÄKSESI TEKSTIT</a:t>
            </a:r>
          </a:p>
        </p:txBody>
      </p:sp>
      <p:sp>
        <p:nvSpPr>
          <p:cNvPr id="8" name="Otsikko 1"/>
          <p:cNvSpPr>
            <a:spLocks noGrp="1"/>
          </p:cNvSpPr>
          <p:nvPr>
            <p:ph type="ctrTitle" hasCustomPrompt="1"/>
          </p:nvPr>
        </p:nvSpPr>
        <p:spPr>
          <a:xfrm>
            <a:off x="1115616" y="1556793"/>
            <a:ext cx="7342584" cy="1512167"/>
          </a:xfrm>
        </p:spPr>
        <p:txBody>
          <a:bodyPr>
            <a:noAutofit/>
          </a:bodyPr>
          <a:lstStyle>
            <a:lvl1pPr algn="ctr"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fi-FI" dirty="0" smtClean="0"/>
              <a:t>Esityksen nimi</a:t>
            </a:r>
            <a:endParaRPr lang="fi-FI" dirty="0"/>
          </a:p>
        </p:txBody>
      </p:sp>
      <p:sp>
        <p:nvSpPr>
          <p:cNvPr id="10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926568" y="3600000"/>
            <a:ext cx="5720680" cy="2209800"/>
          </a:xfrm>
        </p:spPr>
        <p:txBody>
          <a:bodyPr>
            <a:noAutofit/>
          </a:bodyPr>
          <a:lstStyle>
            <a:lvl1pPr marL="0" indent="0" algn="ctr">
              <a:buNone/>
              <a:defRPr b="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Esityksen pitäjä / organisaation nimi</a:t>
            </a:r>
            <a:br>
              <a:rPr lang="fi-FI" dirty="0" smtClean="0"/>
            </a:br>
            <a:r>
              <a:rPr lang="fi-FI" dirty="0" smtClean="0"/>
              <a:t>tilaisuus, päivämäärä</a:t>
            </a:r>
            <a:endParaRPr lang="fi-FI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pPr lvl="0"/>
            <a:r>
              <a:rPr lang="fi-FI" dirty="0" smtClean="0"/>
              <a:t>Luettelo ensimmäinen taso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BDB11-4E2E-4F37-91A5-5102948E8E12}" type="datetime1">
              <a:rPr lang="fi-FI" smtClean="0"/>
              <a:t>25.4.2017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Taneli Duunari-Työntekijäinen, SYKE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Otsikko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 smtClean="0"/>
              <a:t>Otsikko</a:t>
            </a:r>
            <a:endParaRPr lang="fi-FI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kaksi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403648" y="274638"/>
            <a:ext cx="72831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 smtClean="0"/>
              <a:t>Otsikko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E5229-71EC-4951-BC9F-D2C9D40B84D2}" type="datetime1">
              <a:rPr lang="fi-FI" smtClean="0"/>
              <a:t>25.4.2017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Taneli Duunari-Työntekijäinen, SYKE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5122800" y="1700808"/>
            <a:ext cx="3564000" cy="4525963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Luettelo ensimmäinen taso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</p:txBody>
      </p:sp>
      <p:sp>
        <p:nvSpPr>
          <p:cNvPr id="11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1403648" y="1700808"/>
            <a:ext cx="3564000" cy="4525963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Luettelo ensimmäinen taso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 ala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in paikkamerkki 10"/>
          <p:cNvSpPr>
            <a:spLocks noGrp="1"/>
          </p:cNvSpPr>
          <p:nvPr>
            <p:ph type="body" sz="quarter" idx="14" hasCustomPrompt="1"/>
          </p:nvPr>
        </p:nvSpPr>
        <p:spPr>
          <a:xfrm>
            <a:off x="1403350" y="1484313"/>
            <a:ext cx="7272338" cy="792162"/>
          </a:xfrm>
        </p:spPr>
        <p:txBody>
          <a:bodyPr/>
          <a:lstStyle>
            <a:lvl1pPr marL="0" indent="0"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 dirty="0" smtClean="0"/>
              <a:t>Alaotsikko tai ingressi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 smtClean="0"/>
              <a:t>Otsikko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1403648" y="2348879"/>
            <a:ext cx="7283152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dirty="0" smtClean="0"/>
              <a:t>Luettelo ensimmäinen taso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C9983-596D-42B8-90EE-3881E6FD785C}" type="datetime1">
              <a:rPr lang="fi-FI" smtClean="0"/>
              <a:t>25.4.2017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Taneli Duunari-Työntekijäinen, SYKE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kaksi sisältöä + ala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403648" y="274638"/>
            <a:ext cx="72831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 smtClean="0"/>
              <a:t>Otsikko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D2C29-AD7D-4E22-BE13-C254E72395FC}" type="datetime1">
              <a:rPr lang="fi-FI" smtClean="0"/>
              <a:t>25.4.2017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Taneli Duunari-Työntekijäinen, SYKE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5122800" y="2350800"/>
            <a:ext cx="3564000" cy="3949899"/>
          </a:xfr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 pitchFamily="34" charset="0"/>
              <a:buChar char="●"/>
              <a:tabLst/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Luettelo ensimmäinen taso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</p:txBody>
      </p:sp>
      <p:sp>
        <p:nvSpPr>
          <p:cNvPr id="11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1403648" y="2350800"/>
            <a:ext cx="3564000" cy="3949899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Luettelo ensimmäinen taso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</p:txBody>
      </p:sp>
      <p:sp>
        <p:nvSpPr>
          <p:cNvPr id="14" name="Tekstin paikkamerkki 10"/>
          <p:cNvSpPr>
            <a:spLocks noGrp="1"/>
          </p:cNvSpPr>
          <p:nvPr>
            <p:ph type="body" sz="quarter" idx="14" hasCustomPrompt="1"/>
          </p:nvPr>
        </p:nvSpPr>
        <p:spPr>
          <a:xfrm>
            <a:off x="1403350" y="1484313"/>
            <a:ext cx="7272338" cy="792162"/>
          </a:xfrm>
        </p:spPr>
        <p:txBody>
          <a:bodyPr/>
          <a:lstStyle>
            <a:lvl1pPr marL="0" indent="0"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 dirty="0" smtClean="0"/>
              <a:t>Alaotsikko tai ingressi</a:t>
            </a: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teksti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403648" y="274638"/>
            <a:ext cx="72831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 smtClean="0"/>
              <a:t>Otsikko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952F5-C2DD-421E-A36A-D6C46133140F}" type="datetime1">
              <a:rPr lang="fi-FI" smtClean="0"/>
              <a:t>25.4.2017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Taneli Duunari-Työntekijäinen, SYKE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3898800" y="1700808"/>
            <a:ext cx="4788000" cy="452596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600" i="1" baseline="0">
                <a:solidFill>
                  <a:srgbClr val="FF0000"/>
                </a:solidFill>
              </a:defRPr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Lisää taulukko, kuva, </a:t>
            </a:r>
            <a:r>
              <a:rPr lang="fi-FI" dirty="0" err="1" smtClean="0"/>
              <a:t>graafi</a:t>
            </a:r>
            <a:r>
              <a:rPr lang="fi-FI" dirty="0" smtClean="0"/>
              <a:t> tai </a:t>
            </a:r>
            <a:r>
              <a:rPr lang="fi-FI" dirty="0" err="1" smtClean="0"/>
              <a:t>SmartArt</a:t>
            </a:r>
            <a:r>
              <a:rPr lang="fi-FI" dirty="0" smtClean="0"/>
              <a:t> kaavio napsauttamalla kuvaketta.</a:t>
            </a:r>
          </a:p>
        </p:txBody>
      </p:sp>
      <p:sp>
        <p:nvSpPr>
          <p:cNvPr id="11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1403648" y="1700808"/>
            <a:ext cx="2304256" cy="4525963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Luettelo ensimmäinen taso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n paikkamerkki 3"/>
          <p:cNvSpPr>
            <a:spLocks noGrp="1"/>
          </p:cNvSpPr>
          <p:nvPr>
            <p:ph type="body" sz="half" idx="2" hasCustomPrompt="1"/>
          </p:nvPr>
        </p:nvSpPr>
        <p:spPr>
          <a:xfrm>
            <a:off x="1403648" y="5504458"/>
            <a:ext cx="6624736" cy="804862"/>
          </a:xfrm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buNone/>
              <a:defRPr sz="1600" b="1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 smtClean="0"/>
              <a:t>Kuvan selitetekstiä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A9823-2207-48A9-A97E-C641832C848E}" type="datetime1">
              <a:rPr lang="fi-FI" smtClean="0"/>
              <a:t>25.4.2017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Taneli Duunari-Työntekijäinen, SYKE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Sisällön paikkamerkki 3"/>
          <p:cNvSpPr>
            <a:spLocks noGrp="1"/>
          </p:cNvSpPr>
          <p:nvPr>
            <p:ph sz="half" idx="13" hasCustomPrompt="1"/>
          </p:nvPr>
        </p:nvSpPr>
        <p:spPr>
          <a:xfrm>
            <a:off x="1403648" y="1405880"/>
            <a:ext cx="6624736" cy="4104456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600" b="0" i="1">
                <a:solidFill>
                  <a:srgbClr val="FF0000"/>
                </a:solidFill>
              </a:defRPr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Lisää taulukko, kuva, </a:t>
            </a:r>
            <a:r>
              <a:rPr lang="fi-FI" dirty="0" err="1" smtClean="0"/>
              <a:t>graafi</a:t>
            </a:r>
            <a:r>
              <a:rPr lang="fi-FI" dirty="0" smtClean="0"/>
              <a:t> tai </a:t>
            </a:r>
            <a:r>
              <a:rPr lang="fi-FI" dirty="0" err="1" smtClean="0"/>
              <a:t>SmartArt</a:t>
            </a:r>
            <a:r>
              <a:rPr lang="fi-FI" dirty="0" smtClean="0"/>
              <a:t> kaavio napsauttamalla kuvaketta.</a:t>
            </a:r>
          </a:p>
        </p:txBody>
      </p:sp>
      <p:sp>
        <p:nvSpPr>
          <p:cNvPr id="10" name="Otsikko 9"/>
          <p:cNvSpPr>
            <a:spLocks noGrp="1"/>
          </p:cNvSpPr>
          <p:nvPr>
            <p:ph type="title" hasCustomPrompt="1"/>
          </p:nvPr>
        </p:nvSpPr>
        <p:spPr>
          <a:xfrm>
            <a:off x="1403648" y="274638"/>
            <a:ext cx="6624736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 smtClean="0"/>
              <a:t>Otsikko</a:t>
            </a:r>
            <a:endParaRPr lang="fi-FI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teksti + pyöreäkuva(pien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B5491-B1E9-4FFC-B61E-E6B3299A1D74}" type="datetime1">
              <a:rPr lang="fi-FI" smtClean="0"/>
              <a:t>25.4.2017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Taneli Duunari-Työntekijäinen, SYKE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1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1403648" y="1700808"/>
            <a:ext cx="2304256" cy="4525963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 sz="200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1600">
                <a:solidFill>
                  <a:schemeClr val="tx1"/>
                </a:solidFill>
              </a:defRPr>
            </a:lvl3pPr>
            <a:lvl4pPr>
              <a:buNone/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Luettelo ensimmäinen taso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</p:txBody>
      </p:sp>
      <p:sp>
        <p:nvSpPr>
          <p:cNvPr id="13" name="Kuvan paikkamerkki 12"/>
          <p:cNvSpPr>
            <a:spLocks noGrp="1"/>
          </p:cNvSpPr>
          <p:nvPr>
            <p:ph type="pic" sz="quarter" idx="13" hasCustomPrompt="1"/>
          </p:nvPr>
        </p:nvSpPr>
        <p:spPr>
          <a:xfrm>
            <a:off x="4176456" y="1700213"/>
            <a:ext cx="4500000" cy="4500000"/>
          </a:xfrm>
          <a:prstGeom prst="ellipse">
            <a:avLst/>
          </a:prstGeom>
          <a:ln w="19050">
            <a:solidFill>
              <a:schemeClr val="accent1"/>
            </a:solidFill>
          </a:ln>
          <a:effectLst>
            <a:outerShdw blurRad="127000" dist="50800" dir="2100000" algn="ctr" rotWithShape="0">
              <a:srgbClr val="000000">
                <a:alpha val="70000"/>
              </a:srgbClr>
            </a:outerShdw>
          </a:effectLst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600" i="1" baseline="0">
                <a:solidFill>
                  <a:srgbClr val="FF0000"/>
                </a:solidFill>
                <a:effectLst/>
              </a:defRPr>
            </a:lvl1pPr>
          </a:lstStyle>
          <a:p>
            <a:pPr lvl="0"/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Lisää kuva napsauttamalla kuvaketta. </a:t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Halutessasi vaihtaa kuvan, aktivoi pallokuva, poista se </a:t>
            </a:r>
            <a:r>
              <a:rPr lang="fi-FI" dirty="0" err="1" smtClean="0"/>
              <a:t>Delete-näppäimellä</a:t>
            </a:r>
            <a:r>
              <a:rPr lang="fi-FI" dirty="0" smtClean="0"/>
              <a:t> ja klikkaa kuvaketta lisätäksesi uuden kuvan.</a:t>
            </a:r>
          </a:p>
        </p:txBody>
      </p:sp>
      <p:sp>
        <p:nvSpPr>
          <p:cNvPr id="8" name="Otsikko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 smtClean="0"/>
              <a:t>Otsikko</a:t>
            </a:r>
            <a:endParaRPr lang="fi-FI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5"/>
            <a:ext cx="1298339" cy="6851328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403648" y="1699200"/>
            <a:ext cx="7283152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smtClean="0"/>
              <a:t>Luettelo ensimmäinen taso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 rot="16200000">
            <a:off x="264096" y="357039"/>
            <a:ext cx="432049" cy="144018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C53DA2B3-6253-4FC4-BF16-1485FD892FD0}" type="datetime1">
              <a:rPr lang="fi-FI" smtClean="0"/>
              <a:t>25.4.2017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 rot="16200000">
            <a:off x="-816024" y="1941215"/>
            <a:ext cx="2592290" cy="144014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fi-FI" dirty="0" smtClean="0"/>
              <a:t>Taneli </a:t>
            </a:r>
            <a:r>
              <a:rPr lang="fi-FI" dirty="0" err="1" smtClean="0"/>
              <a:t>Duunari-Työntekijäinen</a:t>
            </a:r>
            <a:r>
              <a:rPr lang="fi-FI" dirty="0" smtClean="0"/>
              <a:t>, SYKE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100392" y="6356350"/>
            <a:ext cx="586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4342B02-74FC-4320-A08D-C58DA89F77A2}" type="slidenum">
              <a:rPr lang="fi-FI" smtClean="0"/>
              <a:pPr/>
              <a:t>‹#›</a:t>
            </a:fld>
            <a:endParaRPr lang="fi-FI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5" r:id="rId2"/>
    <p:sldLayoutId id="2147483650" r:id="rId3"/>
    <p:sldLayoutId id="2147483662" r:id="rId4"/>
    <p:sldLayoutId id="2147483660" r:id="rId5"/>
    <p:sldLayoutId id="2147483663" r:id="rId6"/>
    <p:sldLayoutId id="2147483675" r:id="rId7"/>
    <p:sldLayoutId id="2147483657" r:id="rId8"/>
    <p:sldLayoutId id="2147483681" r:id="rId9"/>
    <p:sldLayoutId id="2147483686" r:id="rId10"/>
    <p:sldLayoutId id="2147483683" r:id="rId11"/>
    <p:sldLayoutId id="2147483654" r:id="rId12"/>
    <p:sldLayoutId id="2147483655" r:id="rId13"/>
  </p:sldLayoutIdLst>
  <p:transition>
    <p:fade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000" indent="-3429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●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○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maaperatieteidenseura/?ref=page_internal" TargetMode="External"/><Relationship Id="rId2" Type="http://schemas.openxmlformats.org/officeDocument/2006/relationships/hyperlink" Target="http://www.maapera.fi/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/>
              <a:t>Finnish Society of Soil Sciences</a:t>
            </a:r>
            <a:r>
              <a:rPr lang="fi-FI" dirty="0" smtClean="0"/>
              <a:t/>
            </a:r>
            <a:br>
              <a:rPr lang="fi-FI" dirty="0" smtClean="0"/>
            </a:br>
            <a:endParaRPr lang="fi-FI" sz="2000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Alaotsikko 3"/>
          <p:cNvSpPr>
            <a:spLocks noGrp="1"/>
          </p:cNvSpPr>
          <p:nvPr>
            <p:ph type="subTitle" idx="1"/>
          </p:nvPr>
        </p:nvSpPr>
        <p:spPr>
          <a:xfrm>
            <a:off x="1196340" y="2921820"/>
            <a:ext cx="7208520" cy="2892240"/>
          </a:xfrm>
        </p:spPr>
        <p:txBody>
          <a:bodyPr/>
          <a:lstStyle/>
          <a:p>
            <a:r>
              <a:rPr lang="fi-FI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Katri Rankinen, </a:t>
            </a:r>
            <a:r>
              <a:rPr lang="fi-FI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Finnish</a:t>
            </a:r>
            <a:r>
              <a:rPr lang="fi-FI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Environment Institute</a:t>
            </a:r>
          </a:p>
          <a:p>
            <a:r>
              <a:rPr lang="fi-FI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Pekka Hänninen, </a:t>
            </a:r>
            <a:r>
              <a:rPr lang="fi-FI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Geological</a:t>
            </a:r>
            <a:r>
              <a:rPr lang="fi-FI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fi-FI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Survey</a:t>
            </a:r>
            <a:r>
              <a:rPr lang="fi-FI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of Finland</a:t>
            </a:r>
            <a:endParaRPr lang="fi-FI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fi-FI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Helena </a:t>
            </a:r>
            <a:r>
              <a:rPr lang="fi-FI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Soinne</a:t>
            </a:r>
            <a:r>
              <a:rPr lang="fi-FI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, </a:t>
            </a:r>
            <a:r>
              <a:rPr lang="fi-FI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University</a:t>
            </a:r>
            <a:r>
              <a:rPr lang="fi-FI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of Helsinki</a:t>
            </a:r>
            <a:endParaRPr lang="fi-FI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fi-FI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Jaana </a:t>
            </a:r>
            <a:r>
              <a:rPr lang="fi-FI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Leppälammi-Kujansuu</a:t>
            </a:r>
            <a:r>
              <a:rPr lang="fi-FI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, </a:t>
            </a:r>
            <a:r>
              <a:rPr lang="fi-FI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University</a:t>
            </a:r>
            <a:r>
              <a:rPr lang="fi-FI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of Helsinki</a:t>
            </a:r>
            <a:endParaRPr lang="fi-FI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fi-FI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Tapio </a:t>
            </a:r>
            <a:r>
              <a:rPr lang="fi-FI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Salo, Natural Resources Institute Finland</a:t>
            </a:r>
            <a:endParaRPr lang="fi-FI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fi-FI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Taina Pennanen, Natural Resources Institute Finland</a:t>
            </a:r>
            <a:r>
              <a:rPr lang="fi-FI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fi-FI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fi-FI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EGU, 25.4.2017</a:t>
            </a:r>
            <a:endParaRPr lang="fi-FI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685" y="194920"/>
            <a:ext cx="1511300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Web </a:t>
            </a:r>
            <a:r>
              <a:rPr lang="fi-FI" dirty="0" err="1" smtClean="0"/>
              <a:t>pages</a:t>
            </a:r>
            <a:r>
              <a:rPr lang="fi-FI" dirty="0" smtClean="0"/>
              <a:t> and </a:t>
            </a:r>
            <a:r>
              <a:rPr lang="fi-FI" dirty="0" err="1" smtClean="0"/>
              <a:t>Facebook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10</a:t>
            </a:fld>
            <a:endParaRPr lang="fi-FI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2"/>
          </p:nvPr>
        </p:nvSpPr>
        <p:spPr>
          <a:xfrm>
            <a:off x="1403648" y="1700808"/>
            <a:ext cx="6582112" cy="4525963"/>
          </a:xfrm>
        </p:spPr>
        <p:txBody>
          <a:bodyPr/>
          <a:lstStyle/>
          <a:p>
            <a:r>
              <a:rPr lang="en-GB" dirty="0" smtClean="0"/>
              <a:t>Web pages are ’official’ information platform</a:t>
            </a:r>
          </a:p>
          <a:p>
            <a:pPr lvl="1"/>
            <a:r>
              <a:rPr lang="en-GB" dirty="0" smtClean="0">
                <a:hlinkClick r:id="rId2"/>
              </a:rPr>
              <a:t>www.maapera.fi</a:t>
            </a:r>
            <a:endParaRPr lang="en-GB" dirty="0" smtClean="0"/>
          </a:p>
          <a:p>
            <a:pPr lvl="1"/>
            <a:r>
              <a:rPr lang="en-GB" sz="1800" dirty="0" smtClean="0"/>
              <a:t>Rules, addresses etc.</a:t>
            </a:r>
          </a:p>
          <a:p>
            <a:pPr lvl="1"/>
            <a:r>
              <a:rPr lang="en-GB" sz="1800" dirty="0" smtClean="0"/>
              <a:t>Conferences and courses</a:t>
            </a:r>
          </a:p>
          <a:p>
            <a:pPr lvl="1"/>
            <a:r>
              <a:rPr lang="en-GB" sz="1800" dirty="0" smtClean="0"/>
              <a:t>Open working places from professors to students</a:t>
            </a:r>
          </a:p>
          <a:p>
            <a:pPr lvl="1"/>
            <a:r>
              <a:rPr lang="en-GB" sz="1800" b="1" dirty="0" smtClean="0"/>
              <a:t>katri.rankinen@environment.fi</a:t>
            </a:r>
          </a:p>
          <a:p>
            <a:r>
              <a:rPr lang="en-GB" dirty="0" smtClean="0"/>
              <a:t>Facebook is the ’unofficial’ platform</a:t>
            </a:r>
          </a:p>
          <a:p>
            <a:pPr lvl="1"/>
            <a:r>
              <a:rPr lang="en-GB" sz="1600" dirty="0" smtClean="0">
                <a:hlinkClick r:id="rId3"/>
              </a:rPr>
              <a:t>https://www.facebook.com/maaperatieteidenseura/?ref=page_internal</a:t>
            </a:r>
            <a:endParaRPr lang="en-GB" sz="1600" dirty="0" smtClean="0"/>
          </a:p>
          <a:p>
            <a:pPr lvl="1"/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28626493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 smtClean="0"/>
              <a:t>Facebook</a:t>
            </a:r>
            <a:r>
              <a:rPr lang="fi-FI" dirty="0" smtClean="0"/>
              <a:t> in 14.-20. </a:t>
            </a:r>
            <a:r>
              <a:rPr lang="fi-FI" dirty="0" err="1" smtClean="0"/>
              <a:t>April</a:t>
            </a:r>
            <a:r>
              <a:rPr lang="fi-FI" dirty="0" smtClean="0"/>
              <a:t> 2017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11</a:t>
            </a:fld>
            <a:endParaRPr lang="fi-FI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Social media</a:t>
            </a:r>
            <a:endParaRPr lang="fi-F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41" t="25843" r="40298" b="20212"/>
          <a:stretch/>
        </p:blipFill>
        <p:spPr bwMode="auto">
          <a:xfrm>
            <a:off x="1182848" y="2441197"/>
            <a:ext cx="7373922" cy="3699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0613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isällön paikkamerkki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Society covers different fields of soil science</a:t>
            </a:r>
          </a:p>
          <a:p>
            <a:r>
              <a:rPr lang="en-GB" dirty="0" smtClean="0"/>
              <a:t>We cover different age groups</a:t>
            </a:r>
          </a:p>
          <a:p>
            <a:r>
              <a:rPr lang="en-GB" dirty="0" smtClean="0"/>
              <a:t>We keep everything in Finnish (but English is allowed)</a:t>
            </a:r>
          </a:p>
          <a:p>
            <a:r>
              <a:rPr lang="en-GB" dirty="0" smtClean="0"/>
              <a:t>We </a:t>
            </a:r>
            <a:r>
              <a:rPr lang="en-GB" dirty="0" err="1" smtClean="0"/>
              <a:t>publishe</a:t>
            </a:r>
            <a:r>
              <a:rPr lang="en-GB" dirty="0" smtClean="0"/>
              <a:t> but in ’</a:t>
            </a:r>
            <a:r>
              <a:rPr lang="en-GB" dirty="0" err="1" smtClean="0"/>
              <a:t>gray</a:t>
            </a:r>
            <a:r>
              <a:rPr lang="en-GB" dirty="0" smtClean="0"/>
              <a:t>’ paper</a:t>
            </a:r>
          </a:p>
          <a:p>
            <a:endParaRPr lang="en-GB" dirty="0" smtClean="0"/>
          </a:p>
          <a:p>
            <a:r>
              <a:rPr lang="en-GB" dirty="0" smtClean="0"/>
              <a:t>We have fun!</a:t>
            </a:r>
          </a:p>
          <a:p>
            <a:endParaRPr lang="fi-FI" dirty="0"/>
          </a:p>
          <a:p>
            <a:endParaRPr lang="fi-FI" dirty="0" smtClean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12</a:t>
            </a:fld>
            <a:endParaRPr lang="fi-FI"/>
          </a:p>
        </p:txBody>
      </p:sp>
      <p:sp>
        <p:nvSpPr>
          <p:cNvPr id="6" name="Otsikk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Recipe</a:t>
            </a:r>
            <a:r>
              <a:rPr lang="fi-FI" dirty="0" smtClean="0"/>
              <a:t> for </a:t>
            </a:r>
            <a:r>
              <a:rPr lang="fi-FI" dirty="0" err="1" smtClean="0"/>
              <a:t>success</a:t>
            </a:r>
            <a:endParaRPr lang="fi-FI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681" y="3360044"/>
            <a:ext cx="2865120" cy="2865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4320164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7810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in paikkamerkki 8"/>
          <p:cNvSpPr>
            <a:spLocks noGrp="1"/>
          </p:cNvSpPr>
          <p:nvPr>
            <p:ph type="body" sz="half" idx="2"/>
          </p:nvPr>
        </p:nvSpPr>
        <p:spPr>
          <a:xfrm>
            <a:off x="1403648" y="4653136"/>
            <a:ext cx="7405072" cy="1656184"/>
          </a:xfrm>
        </p:spPr>
        <p:txBody>
          <a:bodyPr/>
          <a:lstStyle/>
          <a:p>
            <a:r>
              <a:rPr lang="fi-FI" b="1" dirty="0" smtClean="0"/>
              <a:t>The new </a:t>
            </a:r>
            <a:r>
              <a:rPr lang="fi-FI" b="1" dirty="0" err="1" smtClean="0"/>
              <a:t>board</a:t>
            </a:r>
            <a:r>
              <a:rPr lang="fi-FI" b="1" dirty="0" smtClean="0"/>
              <a:t>: Jaana </a:t>
            </a:r>
            <a:r>
              <a:rPr lang="fi-FI" b="1" dirty="0" err="1" smtClean="0"/>
              <a:t>Leppälammi-Kujansuu</a:t>
            </a:r>
            <a:r>
              <a:rPr lang="fi-FI" b="1" dirty="0" smtClean="0"/>
              <a:t>, Noora Manninen, Helena </a:t>
            </a:r>
            <a:r>
              <a:rPr lang="fi-FI" b="1" dirty="0" err="1" smtClean="0"/>
              <a:t>Soinne</a:t>
            </a:r>
            <a:r>
              <a:rPr lang="fi-FI" b="1" dirty="0" smtClean="0"/>
              <a:t>, Taina Pennanen, Tapio Salo </a:t>
            </a:r>
            <a:endParaRPr lang="fi-FI" b="1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13</a:t>
            </a:fld>
            <a:endParaRPr lang="fi-FI"/>
          </a:p>
        </p:txBody>
      </p:sp>
      <p:sp>
        <p:nvSpPr>
          <p:cNvPr id="12" name="Otsikko 1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6624736" cy="1143000"/>
          </a:xfrm>
        </p:spPr>
        <p:txBody>
          <a:bodyPr>
            <a:noAutofit/>
          </a:bodyPr>
          <a:lstStyle/>
          <a:p>
            <a:r>
              <a:rPr lang="fi-FI" dirty="0" err="1" smtClean="0"/>
              <a:t>Thank</a:t>
            </a:r>
            <a:r>
              <a:rPr lang="fi-FI" dirty="0" smtClean="0"/>
              <a:t> </a:t>
            </a:r>
            <a:r>
              <a:rPr lang="fi-FI" dirty="0" err="1" smtClean="0"/>
              <a:t>you</a:t>
            </a:r>
            <a:r>
              <a:rPr lang="fi-FI" dirty="0" smtClean="0"/>
              <a:t>!</a:t>
            </a:r>
            <a:endParaRPr lang="fi-FI" dirty="0"/>
          </a:p>
        </p:txBody>
      </p:sp>
      <p:pic>
        <p:nvPicPr>
          <p:cNvPr id="6146" name="Picture 2" descr="D:\Maaperätieteen seura\EGU2017\18010507_1005442912919797_3884181251226054051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66878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403648" y="1699200"/>
            <a:ext cx="5835352" cy="4525963"/>
          </a:xfrm>
        </p:spPr>
        <p:txBody>
          <a:bodyPr/>
          <a:lstStyle/>
          <a:p>
            <a:r>
              <a:rPr lang="en-US" dirty="0" smtClean="0"/>
              <a:t>The Society was established in 1971</a:t>
            </a:r>
          </a:p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organization of </a:t>
            </a:r>
            <a:r>
              <a:rPr lang="en-US" dirty="0" smtClean="0"/>
              <a:t>IUSS </a:t>
            </a:r>
            <a:r>
              <a:rPr lang="en-US" dirty="0"/>
              <a:t>was renewed to better support national </a:t>
            </a:r>
            <a:r>
              <a:rPr lang="en-US" dirty="0" smtClean="0"/>
              <a:t>activities in 1998 -&gt; </a:t>
            </a:r>
          </a:p>
          <a:p>
            <a:pPr lvl="1"/>
            <a:r>
              <a:rPr lang="en-US" dirty="0" smtClean="0"/>
              <a:t>New start of </a:t>
            </a:r>
            <a:r>
              <a:rPr lang="en-US" dirty="0"/>
              <a:t>the Finnish Society of Soil </a:t>
            </a:r>
            <a:r>
              <a:rPr lang="en-US" dirty="0" smtClean="0"/>
              <a:t>Sciences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B</a:t>
            </a:r>
            <a:r>
              <a:rPr lang="en-US" dirty="0" smtClean="0"/>
              <a:t>ecame </a:t>
            </a:r>
            <a:r>
              <a:rPr lang="en-US" dirty="0"/>
              <a:t>affiliated to the </a:t>
            </a:r>
            <a:r>
              <a:rPr lang="en-US" dirty="0" smtClean="0"/>
              <a:t>IUSS</a:t>
            </a:r>
          </a:p>
          <a:p>
            <a:r>
              <a:rPr lang="en-US" dirty="0" smtClean="0"/>
              <a:t>The </a:t>
            </a:r>
            <a:r>
              <a:rPr lang="en-US" dirty="0"/>
              <a:t>Federation of Finnish Learned </a:t>
            </a:r>
            <a:r>
              <a:rPr lang="en-US" dirty="0" smtClean="0"/>
              <a:t>Societies</a:t>
            </a:r>
          </a:p>
          <a:p>
            <a:pPr lvl="1"/>
            <a:r>
              <a:rPr lang="en-US" dirty="0" smtClean="0"/>
              <a:t>Travelling money</a:t>
            </a:r>
          </a:p>
          <a:p>
            <a:pPr lvl="1"/>
            <a:r>
              <a:rPr lang="en-US" dirty="0" smtClean="0"/>
              <a:t>Web pages</a:t>
            </a:r>
          </a:p>
          <a:p>
            <a:pPr lvl="1"/>
            <a:r>
              <a:rPr lang="en-US" dirty="0" smtClean="0"/>
              <a:t>House of Science and Letters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24342B02-74FC-4320-A08D-C58DA89F77A2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dirty="0" err="1" smtClean="0"/>
              <a:t>History</a:t>
            </a:r>
            <a:r>
              <a:rPr lang="fi-FI" dirty="0" smtClean="0"/>
              <a:t> of the </a:t>
            </a:r>
            <a:r>
              <a:rPr lang="fi-FI" dirty="0" err="1" smtClean="0"/>
              <a:t>Finnish</a:t>
            </a:r>
            <a:r>
              <a:rPr lang="fi-FI" dirty="0" smtClean="0"/>
              <a:t> </a:t>
            </a:r>
            <a:r>
              <a:rPr lang="fi-FI" dirty="0" err="1" smtClean="0"/>
              <a:t>Society</a:t>
            </a:r>
            <a:r>
              <a:rPr lang="fi-FI" dirty="0" smtClean="0"/>
              <a:t> of </a:t>
            </a:r>
            <a:r>
              <a:rPr lang="fi-FI" dirty="0" err="1" smtClean="0"/>
              <a:t>Soil</a:t>
            </a:r>
            <a:r>
              <a:rPr lang="fi-FI" dirty="0" smtClean="0"/>
              <a:t> Sciences</a:t>
            </a:r>
            <a:endParaRPr lang="fi-FI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1403648" y="1699200"/>
            <a:ext cx="4768552" cy="4525963"/>
          </a:xfrm>
        </p:spPr>
        <p:txBody>
          <a:bodyPr/>
          <a:lstStyle/>
          <a:p>
            <a:r>
              <a:rPr lang="en-US" dirty="0"/>
              <a:t>First Chair </a:t>
            </a:r>
            <a:r>
              <a:rPr lang="en-US" dirty="0" err="1"/>
              <a:t>Martti</a:t>
            </a:r>
            <a:r>
              <a:rPr lang="en-US" dirty="0"/>
              <a:t> </a:t>
            </a:r>
            <a:r>
              <a:rPr lang="en-US" dirty="0" err="1"/>
              <a:t>Esala</a:t>
            </a:r>
            <a:endParaRPr lang="en-US" dirty="0"/>
          </a:p>
          <a:p>
            <a:r>
              <a:rPr lang="en-US" dirty="0"/>
              <a:t>Second Chair Pekka </a:t>
            </a:r>
            <a:r>
              <a:rPr lang="en-US" dirty="0" err="1"/>
              <a:t>Hänninen</a:t>
            </a:r>
            <a:endParaRPr lang="en-US" dirty="0"/>
          </a:p>
          <a:p>
            <a:r>
              <a:rPr lang="en-US" dirty="0" smtClean="0"/>
              <a:t>Third Chair </a:t>
            </a:r>
            <a:r>
              <a:rPr lang="en-US" dirty="0"/>
              <a:t>Helena </a:t>
            </a:r>
            <a:r>
              <a:rPr lang="en-US" dirty="0" err="1" smtClean="0"/>
              <a:t>Soinne</a:t>
            </a:r>
            <a:r>
              <a:rPr lang="en-US" dirty="0" smtClean="0"/>
              <a:t> (19.4.2017)</a:t>
            </a:r>
          </a:p>
          <a:p>
            <a:r>
              <a:rPr lang="en-US" dirty="0" smtClean="0"/>
              <a:t>The </a:t>
            </a:r>
            <a:r>
              <a:rPr lang="en-US" dirty="0"/>
              <a:t>members of the executive board cover different fields of soil science from geology to </a:t>
            </a:r>
            <a:r>
              <a:rPr lang="en-US" dirty="0" smtClean="0"/>
              <a:t>microbiology</a:t>
            </a:r>
          </a:p>
          <a:p>
            <a:r>
              <a:rPr lang="en-US" dirty="0" smtClean="0"/>
              <a:t>Around </a:t>
            </a:r>
            <a:r>
              <a:rPr lang="en-US" dirty="0"/>
              <a:t>200 </a:t>
            </a:r>
            <a:r>
              <a:rPr lang="en-US" dirty="0" smtClean="0"/>
              <a:t>members</a:t>
            </a:r>
          </a:p>
          <a:p>
            <a:r>
              <a:rPr lang="en-US" dirty="0" smtClean="0"/>
              <a:t>Student division since 2016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the Finnish Society of Soil Sciences</a:t>
            </a:r>
            <a:endParaRPr lang="fi-FI" dirty="0"/>
          </a:p>
        </p:txBody>
      </p:sp>
      <p:pic>
        <p:nvPicPr>
          <p:cNvPr id="8194" name="Picture 2" descr="D:\Maaperätieteen seura\EGU2017\1904070_596852830445476_1099940009691586344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198" y="1350585"/>
            <a:ext cx="2649301" cy="198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07304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o </a:t>
            </a:r>
            <a:r>
              <a:rPr lang="en-US" dirty="0"/>
              <a:t>promote the soil sciences and their application in </a:t>
            </a:r>
            <a:r>
              <a:rPr lang="en-US" dirty="0" smtClean="0"/>
              <a:t>Finland</a:t>
            </a:r>
          </a:p>
          <a:p>
            <a:r>
              <a:rPr lang="en-US" dirty="0"/>
              <a:t>T</a:t>
            </a:r>
            <a:r>
              <a:rPr lang="en-US" dirty="0" smtClean="0"/>
              <a:t>o </a:t>
            </a:r>
            <a:r>
              <a:rPr lang="en-US" dirty="0"/>
              <a:t>act as a forum for creation of better links between soil scientists, interested end users and the </a:t>
            </a:r>
            <a:r>
              <a:rPr lang="en-US" dirty="0" smtClean="0"/>
              <a:t>public</a:t>
            </a:r>
          </a:p>
          <a:p>
            <a:r>
              <a:rPr lang="en-US" dirty="0"/>
              <a:t>T</a:t>
            </a:r>
            <a:r>
              <a:rPr lang="en-US" dirty="0" smtClean="0"/>
              <a:t>o </a:t>
            </a:r>
            <a:r>
              <a:rPr lang="en-US" dirty="0"/>
              <a:t>promote distribution and appreciation of general and Finnish research findings in soil </a:t>
            </a:r>
            <a:r>
              <a:rPr lang="en-US" dirty="0" smtClean="0"/>
              <a:t>science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Mission statement of the society</a:t>
            </a:r>
            <a:endParaRPr lang="fi-FI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722" y="5120005"/>
            <a:ext cx="1511300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509" y="5120005"/>
            <a:ext cx="1982736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48347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 second year the society organizes a national two-day long </a:t>
            </a:r>
            <a:r>
              <a:rPr lang="en-US" dirty="0" smtClean="0"/>
              <a:t>conference </a:t>
            </a:r>
            <a:r>
              <a:rPr lang="en-US" dirty="0" smtClean="0"/>
              <a:t>‘</a:t>
            </a:r>
            <a:r>
              <a:rPr lang="en-US" dirty="0" err="1" smtClean="0"/>
              <a:t>Maaperätieteiden</a:t>
            </a:r>
            <a:r>
              <a:rPr lang="en-US" dirty="0" smtClean="0"/>
              <a:t> </a:t>
            </a:r>
            <a:r>
              <a:rPr lang="en-US" dirty="0" err="1" smtClean="0"/>
              <a:t>päivät</a:t>
            </a:r>
            <a:r>
              <a:rPr lang="en-US" dirty="0" smtClean="0"/>
              <a:t>’</a:t>
            </a:r>
            <a:endParaRPr lang="en-US" dirty="0"/>
          </a:p>
          <a:p>
            <a:r>
              <a:rPr lang="en-GB" dirty="0" smtClean="0"/>
              <a:t>Every second a year longer excursion over week end</a:t>
            </a:r>
          </a:p>
          <a:p>
            <a:endParaRPr lang="en-GB" dirty="0" smtClean="0"/>
          </a:p>
          <a:p>
            <a:r>
              <a:rPr lang="en-GB" dirty="0" smtClean="0"/>
              <a:t>Other seminars or events</a:t>
            </a:r>
          </a:p>
          <a:p>
            <a:r>
              <a:rPr lang="en-GB" dirty="0" smtClean="0"/>
              <a:t>Dinners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Official Web-pages</a:t>
            </a:r>
          </a:p>
          <a:p>
            <a:r>
              <a:rPr lang="en-GB" dirty="0" smtClean="0"/>
              <a:t>Facebook and Twitter</a:t>
            </a:r>
          </a:p>
          <a:p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Action of the </a:t>
            </a:r>
            <a:r>
              <a:rPr lang="fi-FI" dirty="0" err="1" smtClean="0"/>
              <a:t>Society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875004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Conference: Maaperätieteiden päivät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7" name="Sisällön paikkamerkki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Different topics</a:t>
            </a:r>
          </a:p>
          <a:p>
            <a:pPr lvl="1"/>
            <a:r>
              <a:rPr lang="en-GB" sz="1600" dirty="0" smtClean="0"/>
              <a:t>2017: Circular economy</a:t>
            </a:r>
          </a:p>
          <a:p>
            <a:pPr lvl="1"/>
            <a:r>
              <a:rPr lang="en-GB" sz="1600" dirty="0" smtClean="0"/>
              <a:t>2015: Soil – Living skin of the Earth</a:t>
            </a:r>
          </a:p>
          <a:p>
            <a:pPr lvl="1"/>
            <a:r>
              <a:rPr lang="en-GB" sz="1600" dirty="0" smtClean="0"/>
              <a:t>2013: Sustainable land use </a:t>
            </a:r>
          </a:p>
          <a:p>
            <a:r>
              <a:rPr lang="en-GB" dirty="0" smtClean="0"/>
              <a:t>No </a:t>
            </a:r>
            <a:r>
              <a:rPr lang="en-GB" dirty="0" err="1" smtClean="0"/>
              <a:t>paraller</a:t>
            </a:r>
            <a:r>
              <a:rPr lang="en-GB" dirty="0" smtClean="0"/>
              <a:t> sessions but a lot of time for posters</a:t>
            </a:r>
          </a:p>
          <a:p>
            <a:pPr lvl="1"/>
            <a:r>
              <a:rPr lang="en-GB" sz="1600" dirty="0" smtClean="0"/>
              <a:t>With good food and drinks</a:t>
            </a:r>
          </a:p>
          <a:p>
            <a:r>
              <a:rPr lang="en-GB" dirty="0" smtClean="0"/>
              <a:t>Conference publication</a:t>
            </a:r>
          </a:p>
          <a:p>
            <a:pPr lvl="1"/>
            <a:r>
              <a:rPr lang="en-GB" sz="1600" dirty="0" smtClean="0"/>
              <a:t>Strongly ’</a:t>
            </a:r>
            <a:r>
              <a:rPr lang="en-GB" sz="1600" dirty="0" err="1" smtClean="0"/>
              <a:t>gray</a:t>
            </a:r>
            <a:r>
              <a:rPr lang="en-GB" sz="1600" dirty="0" smtClean="0"/>
              <a:t>’ leaving room for ’a real publication’</a:t>
            </a:r>
          </a:p>
          <a:p>
            <a:r>
              <a:rPr lang="en-GB" dirty="0" smtClean="0"/>
              <a:t>New this year </a:t>
            </a:r>
          </a:p>
          <a:p>
            <a:pPr lvl="1"/>
            <a:r>
              <a:rPr lang="en-GB" sz="1600" dirty="0" smtClean="0"/>
              <a:t>Flash talks </a:t>
            </a:r>
          </a:p>
          <a:p>
            <a:pPr lvl="1"/>
            <a:r>
              <a:rPr lang="en-GB" sz="1600" dirty="0" smtClean="0"/>
              <a:t>Young chairs</a:t>
            </a:r>
          </a:p>
          <a:p>
            <a:endParaRPr lang="fi-FI" sz="1600" dirty="0" smtClean="0"/>
          </a:p>
          <a:p>
            <a:pPr lvl="1"/>
            <a:endParaRPr lang="fi-FI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296" y="4608780"/>
            <a:ext cx="2329682" cy="1747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D:\KUVAT\MaaperätieteidenPäivät_2017\Edits\P10931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296" y="1229489"/>
            <a:ext cx="2329682" cy="174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KUVAT\MaaperätieteidenPäivät_2017\Edits\P109313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119" y="2915790"/>
            <a:ext cx="2329682" cy="174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4336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idx="1"/>
          </p:nvPr>
        </p:nvSpPr>
        <p:spPr>
          <a:xfrm>
            <a:off x="1403648" y="4191001"/>
            <a:ext cx="7283152" cy="845820"/>
          </a:xfrm>
        </p:spPr>
        <p:txBody>
          <a:bodyPr/>
          <a:lstStyle/>
          <a:p>
            <a:r>
              <a:rPr lang="en-GB" dirty="0" smtClean="0"/>
              <a:t>Next day an article on the editorial page of the leading newspaper</a:t>
            </a:r>
          </a:p>
          <a:p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7</a:t>
            </a:fld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Influence</a:t>
            </a:r>
            <a:r>
              <a:rPr lang="fi-FI" dirty="0" smtClean="0"/>
              <a:t> of the </a:t>
            </a:r>
            <a:r>
              <a:rPr lang="fi-FI" dirty="0" err="1"/>
              <a:t>D</a:t>
            </a:r>
            <a:r>
              <a:rPr lang="fi-FI" dirty="0" err="1" smtClean="0"/>
              <a:t>ays</a:t>
            </a:r>
            <a:endParaRPr lang="fi-FI" dirty="0"/>
          </a:p>
        </p:txBody>
      </p:sp>
      <p:pic>
        <p:nvPicPr>
          <p:cNvPr id="2050" name="Picture 2" descr="D:\KUVAT\MaaperätieteidenPäivät_2017\Edits\P11031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128" y="1681738"/>
            <a:ext cx="2329682" cy="174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KUVAT\MaaperätieteidenPäivät_2017\Edits\P109309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79" y="1681737"/>
            <a:ext cx="2329682" cy="174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KUVAT\MaaperätieteidenPäivät_2017\Edits\P109309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579" y="1681736"/>
            <a:ext cx="2329682" cy="174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kstin paikkamerkki 5"/>
          <p:cNvSpPr txBox="1">
            <a:spLocks/>
          </p:cNvSpPr>
          <p:nvPr/>
        </p:nvSpPr>
        <p:spPr>
          <a:xfrm>
            <a:off x="1418888" y="5318761"/>
            <a:ext cx="7283152" cy="8458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0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●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Very smiling Director General and Research Director in the cafeteria talking with the confused colleague of mine</a:t>
            </a:r>
          </a:p>
          <a:p>
            <a:endParaRPr lang="fi-FI" dirty="0"/>
          </a:p>
        </p:txBody>
      </p:sp>
      <p:sp>
        <p:nvSpPr>
          <p:cNvPr id="9" name="Nuoli oikealle 8"/>
          <p:cNvSpPr/>
          <p:nvPr/>
        </p:nvSpPr>
        <p:spPr>
          <a:xfrm>
            <a:off x="3382810" y="2420872"/>
            <a:ext cx="336769" cy="2945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Nuoli oikealle 13"/>
          <p:cNvSpPr/>
          <p:nvPr/>
        </p:nvSpPr>
        <p:spPr>
          <a:xfrm>
            <a:off x="6049810" y="2420872"/>
            <a:ext cx="336769" cy="2945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Alanuoli 9"/>
          <p:cNvSpPr/>
          <p:nvPr/>
        </p:nvSpPr>
        <p:spPr>
          <a:xfrm>
            <a:off x="4792980" y="3535680"/>
            <a:ext cx="297180" cy="571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Alanuoli 15"/>
          <p:cNvSpPr/>
          <p:nvPr/>
        </p:nvSpPr>
        <p:spPr>
          <a:xfrm>
            <a:off x="4792980" y="4716780"/>
            <a:ext cx="297180" cy="571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79984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9" grpId="0" animBg="1"/>
      <p:bldP spid="14" grpId="0" animBg="1"/>
      <p:bldP spid="10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Excursions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8</a:t>
            </a:fld>
            <a:endParaRPr lang="fi-FI"/>
          </a:p>
        </p:txBody>
      </p:sp>
      <p:sp>
        <p:nvSpPr>
          <p:cNvPr id="7" name="Sisällön paikkamerkki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Stockholm, Sweden</a:t>
            </a:r>
          </a:p>
          <a:p>
            <a:pPr lvl="1"/>
            <a:r>
              <a:rPr lang="en-GB" sz="1600" dirty="0" smtClean="0"/>
              <a:t>Use of biochar in town parks</a:t>
            </a:r>
          </a:p>
          <a:p>
            <a:r>
              <a:rPr lang="en-GB" dirty="0" smtClean="0"/>
              <a:t>Riga, Latvia</a:t>
            </a:r>
          </a:p>
          <a:p>
            <a:pPr lvl="1"/>
            <a:r>
              <a:rPr lang="en-GB" sz="1600" dirty="0" smtClean="0"/>
              <a:t>Chalk soils</a:t>
            </a:r>
          </a:p>
          <a:p>
            <a:r>
              <a:rPr lang="en-GB" dirty="0" smtClean="0"/>
              <a:t>St. Petersburg, Russia</a:t>
            </a:r>
          </a:p>
          <a:p>
            <a:pPr lvl="1"/>
            <a:r>
              <a:rPr lang="en-GB" sz="1600" dirty="0" smtClean="0"/>
              <a:t>Excellent soil museum</a:t>
            </a:r>
          </a:p>
          <a:p>
            <a:r>
              <a:rPr lang="en-GB" dirty="0" err="1" smtClean="0"/>
              <a:t>Tarto</a:t>
            </a:r>
            <a:r>
              <a:rPr lang="en-GB" dirty="0" smtClean="0"/>
              <a:t>, Estonia</a:t>
            </a:r>
          </a:p>
          <a:p>
            <a:pPr lvl="1"/>
            <a:r>
              <a:rPr lang="en-GB" sz="1600" dirty="0" smtClean="0"/>
              <a:t>Drumlins and other signs of ice age</a:t>
            </a:r>
          </a:p>
          <a:p>
            <a:r>
              <a:rPr lang="en-GB" dirty="0" err="1" smtClean="0"/>
              <a:t>Pietarsaari</a:t>
            </a:r>
            <a:r>
              <a:rPr lang="en-GB" dirty="0" smtClean="0"/>
              <a:t>, Finland</a:t>
            </a:r>
          </a:p>
          <a:p>
            <a:pPr lvl="1"/>
            <a:r>
              <a:rPr lang="en-GB" sz="1600" dirty="0" smtClean="0"/>
              <a:t>UNESCO Cultural Heritage: uplift area after ice age</a:t>
            </a:r>
            <a:endParaRPr lang="en-GB" sz="1600" dirty="0"/>
          </a:p>
        </p:txBody>
      </p:sp>
      <p:pic>
        <p:nvPicPr>
          <p:cNvPr id="10242" name="Picture 2" descr="E:\P82477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320" y="2958783"/>
            <a:ext cx="2128520" cy="1596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E:\P8247718 – Kopi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648" y="3756978"/>
            <a:ext cx="2148840" cy="161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E:\P82617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848" y="1664483"/>
            <a:ext cx="1623652" cy="1217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E:\P826172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718" y="519393"/>
            <a:ext cx="1772122" cy="2362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E:\P8304198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581" y="5447031"/>
            <a:ext cx="1699259" cy="127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E:\P8314253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240" y="5447031"/>
            <a:ext cx="1699260" cy="127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2176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Other</a:t>
            </a:r>
            <a:r>
              <a:rPr lang="fi-FI" dirty="0" smtClean="0"/>
              <a:t> </a:t>
            </a:r>
            <a:r>
              <a:rPr lang="fi-FI" dirty="0" err="1" smtClean="0"/>
              <a:t>activity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9</a:t>
            </a:fld>
            <a:endParaRPr lang="fi-FI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Seminars</a:t>
            </a:r>
          </a:p>
          <a:p>
            <a:pPr lvl="1"/>
            <a:r>
              <a:rPr lang="en-US" sz="1800" dirty="0"/>
              <a:t>S</a:t>
            </a:r>
            <a:r>
              <a:rPr lang="en-US" sz="1800" dirty="0" smtClean="0"/>
              <a:t>eminar 2010 to honor </a:t>
            </a:r>
            <a:r>
              <a:rPr lang="en-US" sz="1800" dirty="0" err="1" smtClean="0"/>
              <a:t>Jouko</a:t>
            </a:r>
            <a:r>
              <a:rPr lang="en-US" sz="1800" dirty="0" smtClean="0"/>
              <a:t> </a:t>
            </a:r>
            <a:r>
              <a:rPr lang="en-US" sz="1800" dirty="0" err="1" smtClean="0"/>
              <a:t>Vuorinen</a:t>
            </a:r>
            <a:r>
              <a:rPr lang="en-US" sz="1800" dirty="0" smtClean="0"/>
              <a:t> who </a:t>
            </a:r>
            <a:r>
              <a:rPr lang="en-US" sz="1800" dirty="0" err="1" smtClean="0"/>
              <a:t>eshtablished</a:t>
            </a:r>
            <a:r>
              <a:rPr lang="en-US" sz="1800" dirty="0" smtClean="0"/>
              <a:t> SMS</a:t>
            </a:r>
          </a:p>
          <a:p>
            <a:pPr lvl="1"/>
            <a:r>
              <a:rPr lang="en-US" sz="1800" dirty="0" smtClean="0"/>
              <a:t>Extreme values 2012</a:t>
            </a:r>
          </a:p>
          <a:p>
            <a:r>
              <a:rPr lang="en-US" dirty="0" smtClean="0"/>
              <a:t>2015: The </a:t>
            </a:r>
            <a:r>
              <a:rPr lang="en-US" dirty="0"/>
              <a:t>International Year of </a:t>
            </a:r>
            <a:r>
              <a:rPr lang="en-US" dirty="0" smtClean="0"/>
              <a:t>Soils</a:t>
            </a:r>
          </a:p>
          <a:p>
            <a:pPr lvl="1"/>
            <a:r>
              <a:rPr lang="en-US" sz="1800" dirty="0" smtClean="0"/>
              <a:t>Photograph competition</a:t>
            </a:r>
          </a:p>
          <a:p>
            <a:pPr lvl="1"/>
            <a:r>
              <a:rPr lang="en-US" sz="1800" dirty="0" smtClean="0"/>
              <a:t>Calendar</a:t>
            </a:r>
          </a:p>
          <a:p>
            <a:r>
              <a:rPr lang="en-US" dirty="0" smtClean="0"/>
              <a:t>Now: Selfie competition ‘Me and Soil’</a:t>
            </a:r>
          </a:p>
          <a:p>
            <a:endParaRPr lang="en-US" dirty="0" smtClean="0"/>
          </a:p>
          <a:p>
            <a:r>
              <a:rPr lang="en-US" dirty="0" smtClean="0"/>
              <a:t>Dinners twice a year</a:t>
            </a:r>
          </a:p>
          <a:p>
            <a:endParaRPr lang="fi-FI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941955"/>
            <a:ext cx="21717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 descr="D:\Maaperätieteen seura\EGU2017\12346373_728972100566881_4987178382010785290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415" y="16788"/>
            <a:ext cx="2187684" cy="291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D:\Maaperätieteen seura\EGU2017\13244894_809022235895200_3744351165450329713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940" y="5000623"/>
            <a:ext cx="2385060" cy="1788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7635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EMApohjat_Luonto_EN">
  <a:themeElements>
    <a:clrScheme name="LUONTO TEEMA">
      <a:dk1>
        <a:sysClr val="windowText" lastClr="000000"/>
      </a:dk1>
      <a:lt1>
        <a:sysClr val="window" lastClr="FFFFFF"/>
      </a:lt1>
      <a:dk2>
        <a:srgbClr val="4E8CCB"/>
      </a:dk2>
      <a:lt2>
        <a:srgbClr val="9DCFEF"/>
      </a:lt2>
      <a:accent1>
        <a:srgbClr val="BBC122"/>
      </a:accent1>
      <a:accent2>
        <a:srgbClr val="9DCFEF"/>
      </a:accent2>
      <a:accent3>
        <a:srgbClr val="D5A315"/>
      </a:accent3>
      <a:accent4>
        <a:srgbClr val="BF621E"/>
      </a:accent4>
      <a:accent5>
        <a:srgbClr val="68A8AA"/>
      </a:accent5>
      <a:accent6>
        <a:srgbClr val="ABA395"/>
      </a:accent6>
      <a:hlink>
        <a:srgbClr val="4E8CCB"/>
      </a:hlink>
      <a:folHlink>
        <a:srgbClr val="82A732"/>
      </a:folHlink>
    </a:clrScheme>
    <a:fontScheme name="SYK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TEEMApohjat_Luonto_EN</Template>
  <TotalTime>0</TotalTime>
  <Words>535</Words>
  <Application>Microsoft Office PowerPoint</Application>
  <PresentationFormat>Näytössä katseltava diaesitys (4:3)</PresentationFormat>
  <Paragraphs>113</Paragraphs>
  <Slides>13</Slides>
  <Notes>6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14" baseType="lpstr">
      <vt:lpstr>TEEMApohjat_Luonto_EN</vt:lpstr>
      <vt:lpstr>Finnish Society of Soil Sciences </vt:lpstr>
      <vt:lpstr>History of the Finnish Society of Soil Sciences</vt:lpstr>
      <vt:lpstr>History of the Finnish Society of Soil Sciences</vt:lpstr>
      <vt:lpstr>Mission statement of the society</vt:lpstr>
      <vt:lpstr>Action of the Society</vt:lpstr>
      <vt:lpstr>Conference: Maaperätieteiden päivät</vt:lpstr>
      <vt:lpstr>Influence of the Days</vt:lpstr>
      <vt:lpstr>Excursions</vt:lpstr>
      <vt:lpstr>Other activity</vt:lpstr>
      <vt:lpstr>Web pages and Facebook</vt:lpstr>
      <vt:lpstr>Social media</vt:lpstr>
      <vt:lpstr>Recipe for success</vt:lpstr>
      <vt:lpstr>Thank you!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2017-04-21T12:31:55Z</dcterms:created>
  <dcterms:modified xsi:type="dcterms:W3CDTF">2017-04-25T09:10:03Z</dcterms:modified>
</cp:coreProperties>
</file>